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webextensions/webextension1.xml" ContentType="application/vnd.ms-office.webextension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autoCompressPictures="0">
  <p:sldMasterIdLst>
    <p:sldMasterId id="2147483661" r:id="rId1"/>
  </p:sldMasterIdLst>
  <p:notesMasterIdLst>
    <p:notesMasterId r:id="rId9"/>
  </p:notesMasterIdLst>
  <p:handoutMasterIdLst>
    <p:handoutMasterId r:id="rId10"/>
  </p:handoutMasterIdLst>
  <p:sldIdLst>
    <p:sldId id="292" r:id="rId2"/>
    <p:sldId id="285" r:id="rId3"/>
    <p:sldId id="286" r:id="rId4"/>
    <p:sldId id="259" r:id="rId5"/>
    <p:sldId id="288" r:id="rId6"/>
    <p:sldId id="287" r:id="rId7"/>
    <p:sldId id="293" r:id="rId8"/>
  </p:sldIdLst>
  <p:sldSz cx="9144000" cy="5143500" type="screen16x9"/>
  <p:notesSz cx="6858000" cy="9144000"/>
  <p:embeddedFontLst>
    <p:embeddedFont>
      <p:font typeface="Franklin Gothic Medium" panose="020B0603020102020204" pitchFamily="34" charset="0"/>
      <p:regular r:id="rId11"/>
      <p:italic r:id="rId12"/>
    </p:embeddedFont>
    <p:embeddedFont>
      <p:font typeface="Lato Light" panose="020F0502020204030203" pitchFamily="34" charset="0"/>
      <p:regular r:id="rId13"/>
      <p:bold r:id="rId14"/>
      <p:italic r:id="rId15"/>
      <p:boldItalic r:id="rId14"/>
    </p:embeddedFont>
    <p:embeddedFont>
      <p:font typeface="Roboto Slab Regular" panose="020B0604020202020204" charset="0"/>
      <p:regular r:id="rId16"/>
      <p:bold r:id="rId17"/>
      <p:italic r:id="rId18"/>
      <p:boldItalic r:id="rId1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31E36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9C313751-3878-4241-8E13-E6892900CA68}">
  <a:tblStyle styleId="{9C313751-3878-4241-8E13-E6892900CA68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481"/>
    <p:restoredTop sz="94674"/>
  </p:normalViewPr>
  <p:slideViewPr>
    <p:cSldViewPr snapToGrid="0" snapToObjects="1">
      <p:cViewPr varScale="1">
        <p:scale>
          <a:sx n="123" d="100"/>
          <a:sy n="123" d="100"/>
        </p:scale>
        <p:origin x="32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99" d="100"/>
          <a:sy n="99" d="100"/>
        </p:scale>
        <p:origin x="3064" y="1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font" Target="NUL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36125ED-570C-FA48-8CF0-93F6F0550A8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2BA850E-0C6F-B34B-B4F3-39758C70992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8510C1-2C08-3D4B-A66B-922D50F5DB1A}" type="datetimeFigureOut">
              <a:rPr lang="en-US" smtClean="0"/>
              <a:t>2/4/2024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B301639-75C6-E442-89E7-AEC446FCC8E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0BDC5A3-6FB1-9442-9E57-6314D00B3B2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EB3BE6-A3C7-8141-AA92-AB405B669C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26874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Google Shape;408;g35f391192_0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9" name="Google Shape;409;g35f391192_0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If the embedded video does not play, insert this link into your browser: https://</a:t>
            </a:r>
            <a:r>
              <a:rPr lang="en-US" dirty="0" err="1"/>
              <a:t>www.youtube.com</a:t>
            </a:r>
            <a:r>
              <a:rPr lang="en-US" dirty="0"/>
              <a:t>/</a:t>
            </a:r>
            <a:r>
              <a:rPr lang="en-US" dirty="0" err="1"/>
              <a:t>watch?v</a:t>
            </a:r>
            <a:r>
              <a:rPr lang="en-US" dirty="0"/>
              <a:t>=HLtGRHX0sLI</a:t>
            </a:r>
            <a:endParaRPr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emf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 preserve="1" userDrawn="1">
  <p:cSld name="1_Subtitle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3"/>
          <p:cNvSpPr/>
          <p:nvPr/>
        </p:nvSpPr>
        <p:spPr>
          <a:xfrm>
            <a:off x="2630450" y="630150"/>
            <a:ext cx="3883200" cy="38832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" name="Google Shape;40;p3"/>
          <p:cNvSpPr/>
          <p:nvPr/>
        </p:nvSpPr>
        <p:spPr>
          <a:xfrm>
            <a:off x="5430350" y="228600"/>
            <a:ext cx="1388100" cy="1388100"/>
          </a:xfrm>
          <a:prstGeom prst="ellipse">
            <a:avLst/>
          </a:prstGeom>
          <a:solidFill>
            <a:srgbClr val="FFB600">
              <a:alpha val="796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grpSp>
        <p:nvGrpSpPr>
          <p:cNvPr id="53" name="Google Shape;53;p3"/>
          <p:cNvGrpSpPr/>
          <p:nvPr/>
        </p:nvGrpSpPr>
        <p:grpSpPr>
          <a:xfrm>
            <a:off x="5861768" y="506559"/>
            <a:ext cx="524975" cy="832145"/>
            <a:chOff x="6718575" y="2318625"/>
            <a:chExt cx="256950" cy="407375"/>
          </a:xfrm>
        </p:grpSpPr>
        <p:sp>
          <p:nvSpPr>
            <p:cNvPr id="54" name="Google Shape;54;p3"/>
            <p:cNvSpPr/>
            <p:nvPr/>
          </p:nvSpPr>
          <p:spPr>
            <a:xfrm>
              <a:off x="6795900" y="2673600"/>
              <a:ext cx="102300" cy="22550"/>
            </a:xfrm>
            <a:custGeom>
              <a:avLst/>
              <a:gdLst/>
              <a:ahLst/>
              <a:cxnLst/>
              <a:rect l="l" t="t" r="r" b="b"/>
              <a:pathLst>
                <a:path w="4092" h="902" fill="none" extrusionOk="0">
                  <a:moveTo>
                    <a:pt x="4092" y="902"/>
                  </a:moveTo>
                  <a:lnTo>
                    <a:pt x="4092" y="1"/>
                  </a:lnTo>
                  <a:lnTo>
                    <a:pt x="0" y="1"/>
                  </a:lnTo>
                  <a:lnTo>
                    <a:pt x="0" y="902"/>
                  </a:lnTo>
                  <a:lnTo>
                    <a:pt x="4092" y="902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55" name="Google Shape;55;p3"/>
            <p:cNvSpPr/>
            <p:nvPr/>
          </p:nvSpPr>
          <p:spPr>
            <a:xfrm>
              <a:off x="6795900" y="2650475"/>
              <a:ext cx="102300" cy="22550"/>
            </a:xfrm>
            <a:custGeom>
              <a:avLst/>
              <a:gdLst/>
              <a:ahLst/>
              <a:cxnLst/>
              <a:rect l="l" t="t" r="r" b="b"/>
              <a:pathLst>
                <a:path w="4092" h="902" fill="none" extrusionOk="0">
                  <a:moveTo>
                    <a:pt x="4092" y="901"/>
                  </a:moveTo>
                  <a:lnTo>
                    <a:pt x="4092" y="0"/>
                  </a:lnTo>
                  <a:lnTo>
                    <a:pt x="0" y="0"/>
                  </a:lnTo>
                  <a:lnTo>
                    <a:pt x="0" y="901"/>
                  </a:lnTo>
                  <a:lnTo>
                    <a:pt x="4092" y="901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56" name="Google Shape;56;p3"/>
            <p:cNvSpPr/>
            <p:nvPr/>
          </p:nvSpPr>
          <p:spPr>
            <a:xfrm>
              <a:off x="6795900" y="2696125"/>
              <a:ext cx="102300" cy="29875"/>
            </a:xfrm>
            <a:custGeom>
              <a:avLst/>
              <a:gdLst/>
              <a:ahLst/>
              <a:cxnLst/>
              <a:rect l="l" t="t" r="r" b="b"/>
              <a:pathLst>
                <a:path w="4092" h="1195" fill="none" extrusionOk="0">
                  <a:moveTo>
                    <a:pt x="0" y="1"/>
                  </a:moveTo>
                  <a:lnTo>
                    <a:pt x="0" y="171"/>
                  </a:lnTo>
                  <a:lnTo>
                    <a:pt x="0" y="171"/>
                  </a:lnTo>
                  <a:lnTo>
                    <a:pt x="24" y="318"/>
                  </a:lnTo>
                  <a:lnTo>
                    <a:pt x="98" y="464"/>
                  </a:lnTo>
                  <a:lnTo>
                    <a:pt x="195" y="585"/>
                  </a:lnTo>
                  <a:lnTo>
                    <a:pt x="341" y="659"/>
                  </a:lnTo>
                  <a:lnTo>
                    <a:pt x="1875" y="1170"/>
                  </a:lnTo>
                  <a:lnTo>
                    <a:pt x="1875" y="1170"/>
                  </a:lnTo>
                  <a:lnTo>
                    <a:pt x="2046" y="1194"/>
                  </a:lnTo>
                  <a:lnTo>
                    <a:pt x="2046" y="1194"/>
                  </a:lnTo>
                  <a:lnTo>
                    <a:pt x="2216" y="1170"/>
                  </a:lnTo>
                  <a:lnTo>
                    <a:pt x="3751" y="659"/>
                  </a:lnTo>
                  <a:lnTo>
                    <a:pt x="3751" y="659"/>
                  </a:lnTo>
                  <a:lnTo>
                    <a:pt x="3897" y="585"/>
                  </a:lnTo>
                  <a:lnTo>
                    <a:pt x="3994" y="464"/>
                  </a:lnTo>
                  <a:lnTo>
                    <a:pt x="4067" y="318"/>
                  </a:lnTo>
                  <a:lnTo>
                    <a:pt x="4092" y="171"/>
                  </a:lnTo>
                  <a:lnTo>
                    <a:pt x="4092" y="1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57" name="Google Shape;57;p3"/>
            <p:cNvSpPr/>
            <p:nvPr/>
          </p:nvSpPr>
          <p:spPr>
            <a:xfrm>
              <a:off x="6784925" y="2459275"/>
              <a:ext cx="35350" cy="166875"/>
            </a:xfrm>
            <a:custGeom>
              <a:avLst/>
              <a:gdLst/>
              <a:ahLst/>
              <a:cxnLst/>
              <a:rect l="l" t="t" r="r" b="b"/>
              <a:pathLst>
                <a:path w="1414" h="6675" fill="none" extrusionOk="0">
                  <a:moveTo>
                    <a:pt x="1413" y="6674"/>
                  </a:moveTo>
                  <a:lnTo>
                    <a:pt x="1413" y="6674"/>
                  </a:lnTo>
                  <a:lnTo>
                    <a:pt x="585" y="2850"/>
                  </a:lnTo>
                  <a:lnTo>
                    <a:pt x="1" y="1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58" name="Google Shape;58;p3"/>
            <p:cNvSpPr/>
            <p:nvPr/>
          </p:nvSpPr>
          <p:spPr>
            <a:xfrm>
              <a:off x="6718575" y="2318625"/>
              <a:ext cx="256950" cy="307525"/>
            </a:xfrm>
            <a:custGeom>
              <a:avLst/>
              <a:gdLst/>
              <a:ahLst/>
              <a:cxnLst/>
              <a:rect l="l" t="t" r="r" b="b"/>
              <a:pathLst>
                <a:path w="10278" h="12301" fill="none" extrusionOk="0">
                  <a:moveTo>
                    <a:pt x="7185" y="12300"/>
                  </a:moveTo>
                  <a:lnTo>
                    <a:pt x="7185" y="12300"/>
                  </a:lnTo>
                  <a:lnTo>
                    <a:pt x="7307" y="11764"/>
                  </a:lnTo>
                  <a:lnTo>
                    <a:pt x="7477" y="11253"/>
                  </a:lnTo>
                  <a:lnTo>
                    <a:pt x="7672" y="10766"/>
                  </a:lnTo>
                  <a:lnTo>
                    <a:pt x="7891" y="10327"/>
                  </a:lnTo>
                  <a:lnTo>
                    <a:pt x="8135" y="9913"/>
                  </a:lnTo>
                  <a:lnTo>
                    <a:pt x="8378" y="9499"/>
                  </a:lnTo>
                  <a:lnTo>
                    <a:pt x="8914" y="8720"/>
                  </a:lnTo>
                  <a:lnTo>
                    <a:pt x="9182" y="8330"/>
                  </a:lnTo>
                  <a:lnTo>
                    <a:pt x="9425" y="7941"/>
                  </a:lnTo>
                  <a:lnTo>
                    <a:pt x="9645" y="7551"/>
                  </a:lnTo>
                  <a:lnTo>
                    <a:pt x="9864" y="7113"/>
                  </a:lnTo>
                  <a:lnTo>
                    <a:pt x="10034" y="6674"/>
                  </a:lnTo>
                  <a:lnTo>
                    <a:pt x="10156" y="6187"/>
                  </a:lnTo>
                  <a:lnTo>
                    <a:pt x="10229" y="5676"/>
                  </a:lnTo>
                  <a:lnTo>
                    <a:pt x="10253" y="5408"/>
                  </a:lnTo>
                  <a:lnTo>
                    <a:pt x="10278" y="5140"/>
                  </a:lnTo>
                  <a:lnTo>
                    <a:pt x="10278" y="5140"/>
                  </a:lnTo>
                  <a:lnTo>
                    <a:pt x="10229" y="4604"/>
                  </a:lnTo>
                  <a:lnTo>
                    <a:pt x="10156" y="4093"/>
                  </a:lnTo>
                  <a:lnTo>
                    <a:pt x="10034" y="3605"/>
                  </a:lnTo>
                  <a:lnTo>
                    <a:pt x="9864" y="3143"/>
                  </a:lnTo>
                  <a:lnTo>
                    <a:pt x="9645" y="2680"/>
                  </a:lnTo>
                  <a:lnTo>
                    <a:pt x="9401" y="2266"/>
                  </a:lnTo>
                  <a:lnTo>
                    <a:pt x="9084" y="1876"/>
                  </a:lnTo>
                  <a:lnTo>
                    <a:pt x="8768" y="1511"/>
                  </a:lnTo>
                  <a:lnTo>
                    <a:pt x="8402" y="1170"/>
                  </a:lnTo>
                  <a:lnTo>
                    <a:pt x="8013" y="878"/>
                  </a:lnTo>
                  <a:lnTo>
                    <a:pt x="7574" y="634"/>
                  </a:lnTo>
                  <a:lnTo>
                    <a:pt x="7136" y="415"/>
                  </a:lnTo>
                  <a:lnTo>
                    <a:pt x="6673" y="244"/>
                  </a:lnTo>
                  <a:lnTo>
                    <a:pt x="6162" y="98"/>
                  </a:lnTo>
                  <a:lnTo>
                    <a:pt x="5675" y="25"/>
                  </a:lnTo>
                  <a:lnTo>
                    <a:pt x="5139" y="1"/>
                  </a:lnTo>
                  <a:lnTo>
                    <a:pt x="5139" y="1"/>
                  </a:lnTo>
                  <a:lnTo>
                    <a:pt x="4603" y="25"/>
                  </a:lnTo>
                  <a:lnTo>
                    <a:pt x="4116" y="98"/>
                  </a:lnTo>
                  <a:lnTo>
                    <a:pt x="3605" y="244"/>
                  </a:lnTo>
                  <a:lnTo>
                    <a:pt x="3142" y="415"/>
                  </a:lnTo>
                  <a:lnTo>
                    <a:pt x="2703" y="634"/>
                  </a:lnTo>
                  <a:lnTo>
                    <a:pt x="2265" y="878"/>
                  </a:lnTo>
                  <a:lnTo>
                    <a:pt x="1875" y="1170"/>
                  </a:lnTo>
                  <a:lnTo>
                    <a:pt x="1510" y="1511"/>
                  </a:lnTo>
                  <a:lnTo>
                    <a:pt x="1193" y="1876"/>
                  </a:lnTo>
                  <a:lnTo>
                    <a:pt x="877" y="2266"/>
                  </a:lnTo>
                  <a:lnTo>
                    <a:pt x="633" y="2680"/>
                  </a:lnTo>
                  <a:lnTo>
                    <a:pt x="414" y="3143"/>
                  </a:lnTo>
                  <a:lnTo>
                    <a:pt x="244" y="3605"/>
                  </a:lnTo>
                  <a:lnTo>
                    <a:pt x="122" y="4093"/>
                  </a:lnTo>
                  <a:lnTo>
                    <a:pt x="49" y="4604"/>
                  </a:lnTo>
                  <a:lnTo>
                    <a:pt x="0" y="5140"/>
                  </a:lnTo>
                  <a:lnTo>
                    <a:pt x="0" y="5140"/>
                  </a:lnTo>
                  <a:lnTo>
                    <a:pt x="24" y="5408"/>
                  </a:lnTo>
                  <a:lnTo>
                    <a:pt x="49" y="5676"/>
                  </a:lnTo>
                  <a:lnTo>
                    <a:pt x="122" y="6187"/>
                  </a:lnTo>
                  <a:lnTo>
                    <a:pt x="244" y="6674"/>
                  </a:lnTo>
                  <a:lnTo>
                    <a:pt x="414" y="7113"/>
                  </a:lnTo>
                  <a:lnTo>
                    <a:pt x="633" y="7551"/>
                  </a:lnTo>
                  <a:lnTo>
                    <a:pt x="852" y="7941"/>
                  </a:lnTo>
                  <a:lnTo>
                    <a:pt x="1096" y="8330"/>
                  </a:lnTo>
                  <a:lnTo>
                    <a:pt x="1364" y="8720"/>
                  </a:lnTo>
                  <a:lnTo>
                    <a:pt x="1900" y="9499"/>
                  </a:lnTo>
                  <a:lnTo>
                    <a:pt x="2143" y="9913"/>
                  </a:lnTo>
                  <a:lnTo>
                    <a:pt x="2387" y="10327"/>
                  </a:lnTo>
                  <a:lnTo>
                    <a:pt x="2606" y="10766"/>
                  </a:lnTo>
                  <a:lnTo>
                    <a:pt x="2801" y="11253"/>
                  </a:lnTo>
                  <a:lnTo>
                    <a:pt x="2971" y="11764"/>
                  </a:lnTo>
                  <a:lnTo>
                    <a:pt x="3093" y="1230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59" name="Google Shape;59;p3"/>
            <p:cNvSpPr/>
            <p:nvPr/>
          </p:nvSpPr>
          <p:spPr>
            <a:xfrm>
              <a:off x="6873825" y="2459275"/>
              <a:ext cx="35350" cy="166875"/>
            </a:xfrm>
            <a:custGeom>
              <a:avLst/>
              <a:gdLst/>
              <a:ahLst/>
              <a:cxnLst/>
              <a:rect l="l" t="t" r="r" b="b"/>
              <a:pathLst>
                <a:path w="1414" h="6675" fill="none" extrusionOk="0">
                  <a:moveTo>
                    <a:pt x="1413" y="1"/>
                  </a:moveTo>
                  <a:lnTo>
                    <a:pt x="1413" y="1"/>
                  </a:lnTo>
                  <a:lnTo>
                    <a:pt x="829" y="2850"/>
                  </a:lnTo>
                  <a:lnTo>
                    <a:pt x="1" y="6674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60" name="Google Shape;60;p3"/>
            <p:cNvSpPr/>
            <p:nvPr/>
          </p:nvSpPr>
          <p:spPr>
            <a:xfrm>
              <a:off x="6801975" y="2453200"/>
              <a:ext cx="90150" cy="19500"/>
            </a:xfrm>
            <a:custGeom>
              <a:avLst/>
              <a:gdLst/>
              <a:ahLst/>
              <a:cxnLst/>
              <a:rect l="l" t="t" r="r" b="b"/>
              <a:pathLst>
                <a:path w="3606" h="780" fill="none" extrusionOk="0">
                  <a:moveTo>
                    <a:pt x="1" y="73"/>
                  </a:moveTo>
                  <a:lnTo>
                    <a:pt x="829" y="780"/>
                  </a:lnTo>
                  <a:lnTo>
                    <a:pt x="1657" y="73"/>
                  </a:lnTo>
                  <a:lnTo>
                    <a:pt x="1657" y="73"/>
                  </a:lnTo>
                  <a:lnTo>
                    <a:pt x="1730" y="25"/>
                  </a:lnTo>
                  <a:lnTo>
                    <a:pt x="1803" y="0"/>
                  </a:lnTo>
                  <a:lnTo>
                    <a:pt x="1876" y="25"/>
                  </a:lnTo>
                  <a:lnTo>
                    <a:pt x="1949" y="73"/>
                  </a:lnTo>
                  <a:lnTo>
                    <a:pt x="2777" y="780"/>
                  </a:lnTo>
                  <a:lnTo>
                    <a:pt x="3605" y="73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61" name="Google Shape;61;p3"/>
            <p:cNvSpPr/>
            <p:nvPr/>
          </p:nvSpPr>
          <p:spPr>
            <a:xfrm>
              <a:off x="6795900" y="2628550"/>
              <a:ext cx="102300" cy="25"/>
            </a:xfrm>
            <a:custGeom>
              <a:avLst/>
              <a:gdLst/>
              <a:ahLst/>
              <a:cxnLst/>
              <a:rect l="l" t="t" r="r" b="b"/>
              <a:pathLst>
                <a:path w="4092" h="1" fill="none" extrusionOk="0">
                  <a:moveTo>
                    <a:pt x="0" y="1"/>
                  </a:moveTo>
                  <a:lnTo>
                    <a:pt x="4092" y="1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pic>
        <p:nvPicPr>
          <p:cNvPr id="31" name="Picture 30">
            <a:extLst>
              <a:ext uri="{FF2B5EF4-FFF2-40B4-BE49-F238E27FC236}">
                <a16:creationId xmlns:a16="http://schemas.microsoft.com/office/drawing/2014/main" id="{ABFDC58F-F69E-C74D-BDAA-1B6B2CC4AD9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56330"/>
          <a:stretch/>
        </p:blipFill>
        <p:spPr>
          <a:xfrm>
            <a:off x="0" y="0"/>
            <a:ext cx="9144000" cy="1733332"/>
          </a:xfrm>
          <a:prstGeom prst="rect">
            <a:avLst/>
          </a:prstGeom>
          <a:ln>
            <a:noFill/>
          </a:ln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9F0348DB-CD3F-AB43-9762-1C36A9CEEF6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1148349"/>
            <a:ext cx="7500730" cy="882247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9D7FA2E5-3FE3-3248-B527-FCD0AA1B65E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24825" y="83600"/>
            <a:ext cx="1894349" cy="839050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61952318-B1F8-424F-BB5E-62F7FDA83E8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216" t="-995" r="-5915" b="995"/>
          <a:stretch/>
        </p:blipFill>
        <p:spPr>
          <a:xfrm>
            <a:off x="-51916" y="-1215257"/>
            <a:ext cx="2571750" cy="3195545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7E45EF03-5AC3-FE4B-AA36-CC7FF04F10B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7470"/>
          <a:stretch/>
        </p:blipFill>
        <p:spPr>
          <a:xfrm>
            <a:off x="7084439" y="-762281"/>
            <a:ext cx="2088687" cy="2530812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F861E80-E988-554D-A5F1-74CACCE41F8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26679" y="1364596"/>
            <a:ext cx="6567323" cy="771525"/>
          </a:xfrm>
        </p:spPr>
        <p:txBody>
          <a:bodyPr/>
          <a:lstStyle>
            <a:lvl1pPr marL="101600" indent="0" algn="l">
              <a:buNone/>
              <a:defRPr sz="2000" spc="60" baseline="0">
                <a:solidFill>
                  <a:schemeClr val="bg1"/>
                </a:solidFill>
                <a:latin typeface="Luna" pitchFamily="2" charset="0"/>
              </a:defRPr>
            </a:lvl1pPr>
          </a:lstStyle>
          <a:p>
            <a:pPr lvl="0"/>
            <a:r>
              <a:rPr lang="en-US" dirty="0"/>
              <a:t>Lesson 1: How Do Mushrooms Grow?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E4594F6-D549-2748-9FED-7F876E3D6053}"/>
              </a:ext>
            </a:extLst>
          </p:cNvPr>
          <p:cNvSpPr txBox="1"/>
          <p:nvPr userDrawn="1"/>
        </p:nvSpPr>
        <p:spPr>
          <a:xfrm>
            <a:off x="649357" y="2411896"/>
            <a:ext cx="788504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/>
            <a:r>
              <a:rPr lang="en-US" sz="1800" b="1" i="0" u="none" strike="noStrike" cap="none" dirty="0">
                <a:solidFill>
                  <a:srgbClr val="000000"/>
                </a:solidFill>
                <a:effectLst/>
                <a:latin typeface="Franklin Gothic Medium" panose="020B0603020102020204" pitchFamily="34" charset="0"/>
                <a:ea typeface="Arial"/>
                <a:cs typeface="Arial"/>
                <a:sym typeface="Arial"/>
              </a:rPr>
              <a:t>What We’ll Learn:</a:t>
            </a:r>
          </a:p>
          <a:p>
            <a:pPr rtl="0" fontAlgn="base"/>
            <a:endParaRPr lang="en-US" sz="1800" b="0" i="0" u="none" strike="noStrike" cap="none" dirty="0">
              <a:solidFill>
                <a:srgbClr val="000000"/>
              </a:solidFill>
              <a:effectLst/>
              <a:latin typeface="Franklin Gothic Medium" panose="020B0603020102020204" pitchFamily="34" charset="0"/>
              <a:ea typeface="Arial"/>
              <a:cs typeface="Arial"/>
              <a:sym typeface="Arial"/>
            </a:endParaRPr>
          </a:p>
          <a:p>
            <a:pPr marL="285750" indent="-285750" rtl="0" fontAlgn="base">
              <a:buFont typeface="Arial" panose="020B0604020202020204" pitchFamily="34" charset="0"/>
              <a:buChar char="•"/>
            </a:pPr>
            <a:r>
              <a:rPr lang="en-US" sz="1800" b="0" i="0" u="none" strike="noStrike" cap="none" dirty="0">
                <a:solidFill>
                  <a:srgbClr val="000000"/>
                </a:solidFill>
                <a:effectLst/>
                <a:latin typeface="Franklin Gothic Medium" panose="020B0603020102020204" pitchFamily="34" charset="0"/>
                <a:ea typeface="Arial"/>
                <a:cs typeface="Arial"/>
                <a:sym typeface="Arial"/>
              </a:rPr>
              <a:t>What different types of mushrooms look like</a:t>
            </a:r>
          </a:p>
          <a:p>
            <a:pPr marL="285750" indent="-285750" rtl="0" fontAlgn="base">
              <a:buFont typeface="Arial" panose="020B0604020202020204" pitchFamily="34" charset="0"/>
              <a:buChar char="•"/>
            </a:pPr>
            <a:endParaRPr lang="en-US" sz="1800" b="0" i="0" u="none" strike="noStrike" cap="none" dirty="0">
              <a:solidFill>
                <a:srgbClr val="000000"/>
              </a:solidFill>
              <a:effectLst/>
              <a:latin typeface="Franklin Gothic Medium" panose="020B0603020102020204" pitchFamily="34" charset="0"/>
              <a:ea typeface="Arial"/>
              <a:cs typeface="Arial"/>
              <a:sym typeface="Arial"/>
            </a:endParaRPr>
          </a:p>
          <a:p>
            <a:pPr marL="285750" indent="-285750" rtl="0" fontAlgn="base">
              <a:buFont typeface="Arial" panose="020B0604020202020204" pitchFamily="34" charset="0"/>
              <a:buChar char="•"/>
            </a:pPr>
            <a:r>
              <a:rPr lang="en-US" sz="1800" b="0" i="0" u="none" strike="noStrike" cap="none" dirty="0">
                <a:solidFill>
                  <a:srgbClr val="000000"/>
                </a:solidFill>
                <a:effectLst/>
                <a:latin typeface="Franklin Gothic Medium" panose="020B0603020102020204" pitchFamily="34" charset="0"/>
                <a:ea typeface="Arial"/>
                <a:cs typeface="Arial"/>
                <a:sym typeface="Arial"/>
              </a:rPr>
              <a:t>How mushrooms get from the farm to our tables</a:t>
            </a:r>
            <a:endParaRPr lang="en-US" sz="1800" b="1" i="0" u="none" strike="noStrike" cap="none" dirty="0">
              <a:solidFill>
                <a:srgbClr val="000000"/>
              </a:solidFill>
              <a:effectLst/>
              <a:latin typeface="Franklin Gothic Medium" panose="020B0603020102020204" pitchFamily="34" charset="0"/>
              <a:ea typeface="Arial"/>
              <a:cs typeface="Arial"/>
              <a:sym typeface="Arial"/>
            </a:endParaRPr>
          </a:p>
          <a:p>
            <a:pPr marL="285750" indent="-285750" rtl="0" fontAlgn="base">
              <a:buFont typeface="Arial" panose="020B0604020202020204" pitchFamily="34" charset="0"/>
              <a:buChar char="•"/>
            </a:pPr>
            <a:endParaRPr lang="en-US" sz="1800" b="0" i="0" u="none" strike="noStrike" cap="none" dirty="0">
              <a:solidFill>
                <a:srgbClr val="000000"/>
              </a:solidFill>
              <a:effectLst/>
              <a:latin typeface="Franklin Gothic Medium" panose="020B0603020102020204" pitchFamily="34" charset="0"/>
              <a:ea typeface="Arial"/>
              <a:cs typeface="Arial"/>
              <a:sym typeface="Arial"/>
            </a:endParaRPr>
          </a:p>
          <a:p>
            <a:pPr marL="285750" indent="-285750" rtl="0" fontAlgn="base">
              <a:buFont typeface="Arial" panose="020B0604020202020204" pitchFamily="34" charset="0"/>
              <a:buChar char="•"/>
            </a:pPr>
            <a:r>
              <a:rPr lang="en-US" sz="1800" b="0" i="0" u="none" strike="noStrike" cap="none" dirty="0">
                <a:solidFill>
                  <a:srgbClr val="000000"/>
                </a:solidFill>
                <a:effectLst/>
                <a:latin typeface="Franklin Gothic Medium" panose="020B0603020102020204" pitchFamily="34" charset="0"/>
                <a:ea typeface="Arial"/>
                <a:cs typeface="Arial"/>
                <a:sym typeface="Arial"/>
              </a:rPr>
              <a:t>The different ways mushrooms are good for our bodies and the planet</a:t>
            </a:r>
          </a:p>
          <a:p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7160691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2630450" y="630150"/>
            <a:ext cx="3883200" cy="3883200"/>
          </a:xfrm>
          <a:prstGeom prst="ellipse">
            <a:avLst/>
          </a:prstGeom>
          <a:solidFill>
            <a:srgbClr val="A31E3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pc="50" baseline="0" dirty="0"/>
          </a:p>
        </p:txBody>
      </p:sp>
      <p:sp>
        <p:nvSpPr>
          <p:cNvPr id="11" name="Google Shape;11;p2"/>
          <p:cNvSpPr/>
          <p:nvPr/>
        </p:nvSpPr>
        <p:spPr>
          <a:xfrm>
            <a:off x="5430350" y="228600"/>
            <a:ext cx="1388100" cy="1388100"/>
          </a:xfrm>
          <a:prstGeom prst="ellipse">
            <a:avLst/>
          </a:prstGeom>
          <a:solidFill>
            <a:srgbClr val="FFB600">
              <a:alpha val="796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4" name="Google Shape;24;p2"/>
          <p:cNvGrpSpPr/>
          <p:nvPr/>
        </p:nvGrpSpPr>
        <p:grpSpPr>
          <a:xfrm>
            <a:off x="5861768" y="506559"/>
            <a:ext cx="524975" cy="832145"/>
            <a:chOff x="6718575" y="2318625"/>
            <a:chExt cx="256950" cy="407375"/>
          </a:xfrm>
        </p:grpSpPr>
        <p:sp>
          <p:nvSpPr>
            <p:cNvPr id="25" name="Google Shape;25;p2"/>
            <p:cNvSpPr/>
            <p:nvPr/>
          </p:nvSpPr>
          <p:spPr>
            <a:xfrm>
              <a:off x="6795900" y="2673600"/>
              <a:ext cx="102300" cy="22550"/>
            </a:xfrm>
            <a:custGeom>
              <a:avLst/>
              <a:gdLst/>
              <a:ahLst/>
              <a:cxnLst/>
              <a:rect l="l" t="t" r="r" b="b"/>
              <a:pathLst>
                <a:path w="4092" h="902" fill="none" extrusionOk="0">
                  <a:moveTo>
                    <a:pt x="4092" y="902"/>
                  </a:moveTo>
                  <a:lnTo>
                    <a:pt x="4092" y="1"/>
                  </a:lnTo>
                  <a:lnTo>
                    <a:pt x="0" y="1"/>
                  </a:lnTo>
                  <a:lnTo>
                    <a:pt x="0" y="902"/>
                  </a:lnTo>
                  <a:lnTo>
                    <a:pt x="4092" y="902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26" name="Google Shape;26;p2"/>
            <p:cNvSpPr/>
            <p:nvPr/>
          </p:nvSpPr>
          <p:spPr>
            <a:xfrm>
              <a:off x="6795900" y="2650475"/>
              <a:ext cx="102300" cy="22550"/>
            </a:xfrm>
            <a:custGeom>
              <a:avLst/>
              <a:gdLst/>
              <a:ahLst/>
              <a:cxnLst/>
              <a:rect l="l" t="t" r="r" b="b"/>
              <a:pathLst>
                <a:path w="4092" h="902" fill="none" extrusionOk="0">
                  <a:moveTo>
                    <a:pt x="4092" y="901"/>
                  </a:moveTo>
                  <a:lnTo>
                    <a:pt x="4092" y="0"/>
                  </a:lnTo>
                  <a:lnTo>
                    <a:pt x="0" y="0"/>
                  </a:lnTo>
                  <a:lnTo>
                    <a:pt x="0" y="901"/>
                  </a:lnTo>
                  <a:lnTo>
                    <a:pt x="4092" y="901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27" name="Google Shape;27;p2"/>
            <p:cNvSpPr/>
            <p:nvPr/>
          </p:nvSpPr>
          <p:spPr>
            <a:xfrm>
              <a:off x="6795900" y="2696125"/>
              <a:ext cx="102300" cy="29875"/>
            </a:xfrm>
            <a:custGeom>
              <a:avLst/>
              <a:gdLst/>
              <a:ahLst/>
              <a:cxnLst/>
              <a:rect l="l" t="t" r="r" b="b"/>
              <a:pathLst>
                <a:path w="4092" h="1195" fill="none" extrusionOk="0">
                  <a:moveTo>
                    <a:pt x="0" y="1"/>
                  </a:moveTo>
                  <a:lnTo>
                    <a:pt x="0" y="171"/>
                  </a:lnTo>
                  <a:lnTo>
                    <a:pt x="0" y="171"/>
                  </a:lnTo>
                  <a:lnTo>
                    <a:pt x="24" y="318"/>
                  </a:lnTo>
                  <a:lnTo>
                    <a:pt x="98" y="464"/>
                  </a:lnTo>
                  <a:lnTo>
                    <a:pt x="195" y="585"/>
                  </a:lnTo>
                  <a:lnTo>
                    <a:pt x="341" y="659"/>
                  </a:lnTo>
                  <a:lnTo>
                    <a:pt x="1875" y="1170"/>
                  </a:lnTo>
                  <a:lnTo>
                    <a:pt x="1875" y="1170"/>
                  </a:lnTo>
                  <a:lnTo>
                    <a:pt x="2046" y="1194"/>
                  </a:lnTo>
                  <a:lnTo>
                    <a:pt x="2046" y="1194"/>
                  </a:lnTo>
                  <a:lnTo>
                    <a:pt x="2216" y="1170"/>
                  </a:lnTo>
                  <a:lnTo>
                    <a:pt x="3751" y="659"/>
                  </a:lnTo>
                  <a:lnTo>
                    <a:pt x="3751" y="659"/>
                  </a:lnTo>
                  <a:lnTo>
                    <a:pt x="3897" y="585"/>
                  </a:lnTo>
                  <a:lnTo>
                    <a:pt x="3994" y="464"/>
                  </a:lnTo>
                  <a:lnTo>
                    <a:pt x="4067" y="318"/>
                  </a:lnTo>
                  <a:lnTo>
                    <a:pt x="4092" y="171"/>
                  </a:lnTo>
                  <a:lnTo>
                    <a:pt x="4092" y="1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28" name="Google Shape;28;p2"/>
            <p:cNvSpPr/>
            <p:nvPr/>
          </p:nvSpPr>
          <p:spPr>
            <a:xfrm>
              <a:off x="6784925" y="2459275"/>
              <a:ext cx="35350" cy="166875"/>
            </a:xfrm>
            <a:custGeom>
              <a:avLst/>
              <a:gdLst/>
              <a:ahLst/>
              <a:cxnLst/>
              <a:rect l="l" t="t" r="r" b="b"/>
              <a:pathLst>
                <a:path w="1414" h="6675" fill="none" extrusionOk="0">
                  <a:moveTo>
                    <a:pt x="1413" y="6674"/>
                  </a:moveTo>
                  <a:lnTo>
                    <a:pt x="1413" y="6674"/>
                  </a:lnTo>
                  <a:lnTo>
                    <a:pt x="585" y="2850"/>
                  </a:lnTo>
                  <a:lnTo>
                    <a:pt x="1" y="1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29" name="Google Shape;29;p2"/>
            <p:cNvSpPr/>
            <p:nvPr/>
          </p:nvSpPr>
          <p:spPr>
            <a:xfrm>
              <a:off x="6718575" y="2318625"/>
              <a:ext cx="256950" cy="307525"/>
            </a:xfrm>
            <a:custGeom>
              <a:avLst/>
              <a:gdLst/>
              <a:ahLst/>
              <a:cxnLst/>
              <a:rect l="l" t="t" r="r" b="b"/>
              <a:pathLst>
                <a:path w="10278" h="12301" fill="none" extrusionOk="0">
                  <a:moveTo>
                    <a:pt x="7185" y="12300"/>
                  </a:moveTo>
                  <a:lnTo>
                    <a:pt x="7185" y="12300"/>
                  </a:lnTo>
                  <a:lnTo>
                    <a:pt x="7307" y="11764"/>
                  </a:lnTo>
                  <a:lnTo>
                    <a:pt x="7477" y="11253"/>
                  </a:lnTo>
                  <a:lnTo>
                    <a:pt x="7672" y="10766"/>
                  </a:lnTo>
                  <a:lnTo>
                    <a:pt x="7891" y="10327"/>
                  </a:lnTo>
                  <a:lnTo>
                    <a:pt x="8135" y="9913"/>
                  </a:lnTo>
                  <a:lnTo>
                    <a:pt x="8378" y="9499"/>
                  </a:lnTo>
                  <a:lnTo>
                    <a:pt x="8914" y="8720"/>
                  </a:lnTo>
                  <a:lnTo>
                    <a:pt x="9182" y="8330"/>
                  </a:lnTo>
                  <a:lnTo>
                    <a:pt x="9425" y="7941"/>
                  </a:lnTo>
                  <a:lnTo>
                    <a:pt x="9645" y="7551"/>
                  </a:lnTo>
                  <a:lnTo>
                    <a:pt x="9864" y="7113"/>
                  </a:lnTo>
                  <a:lnTo>
                    <a:pt x="10034" y="6674"/>
                  </a:lnTo>
                  <a:lnTo>
                    <a:pt x="10156" y="6187"/>
                  </a:lnTo>
                  <a:lnTo>
                    <a:pt x="10229" y="5676"/>
                  </a:lnTo>
                  <a:lnTo>
                    <a:pt x="10253" y="5408"/>
                  </a:lnTo>
                  <a:lnTo>
                    <a:pt x="10278" y="5140"/>
                  </a:lnTo>
                  <a:lnTo>
                    <a:pt x="10278" y="5140"/>
                  </a:lnTo>
                  <a:lnTo>
                    <a:pt x="10229" y="4604"/>
                  </a:lnTo>
                  <a:lnTo>
                    <a:pt x="10156" y="4093"/>
                  </a:lnTo>
                  <a:lnTo>
                    <a:pt x="10034" y="3605"/>
                  </a:lnTo>
                  <a:lnTo>
                    <a:pt x="9864" y="3143"/>
                  </a:lnTo>
                  <a:lnTo>
                    <a:pt x="9645" y="2680"/>
                  </a:lnTo>
                  <a:lnTo>
                    <a:pt x="9401" y="2266"/>
                  </a:lnTo>
                  <a:lnTo>
                    <a:pt x="9084" y="1876"/>
                  </a:lnTo>
                  <a:lnTo>
                    <a:pt x="8768" y="1511"/>
                  </a:lnTo>
                  <a:lnTo>
                    <a:pt x="8402" y="1170"/>
                  </a:lnTo>
                  <a:lnTo>
                    <a:pt x="8013" y="878"/>
                  </a:lnTo>
                  <a:lnTo>
                    <a:pt x="7574" y="634"/>
                  </a:lnTo>
                  <a:lnTo>
                    <a:pt x="7136" y="415"/>
                  </a:lnTo>
                  <a:lnTo>
                    <a:pt x="6673" y="244"/>
                  </a:lnTo>
                  <a:lnTo>
                    <a:pt x="6162" y="98"/>
                  </a:lnTo>
                  <a:lnTo>
                    <a:pt x="5675" y="25"/>
                  </a:lnTo>
                  <a:lnTo>
                    <a:pt x="5139" y="1"/>
                  </a:lnTo>
                  <a:lnTo>
                    <a:pt x="5139" y="1"/>
                  </a:lnTo>
                  <a:lnTo>
                    <a:pt x="4603" y="25"/>
                  </a:lnTo>
                  <a:lnTo>
                    <a:pt x="4116" y="98"/>
                  </a:lnTo>
                  <a:lnTo>
                    <a:pt x="3605" y="244"/>
                  </a:lnTo>
                  <a:lnTo>
                    <a:pt x="3142" y="415"/>
                  </a:lnTo>
                  <a:lnTo>
                    <a:pt x="2703" y="634"/>
                  </a:lnTo>
                  <a:lnTo>
                    <a:pt x="2265" y="878"/>
                  </a:lnTo>
                  <a:lnTo>
                    <a:pt x="1875" y="1170"/>
                  </a:lnTo>
                  <a:lnTo>
                    <a:pt x="1510" y="1511"/>
                  </a:lnTo>
                  <a:lnTo>
                    <a:pt x="1193" y="1876"/>
                  </a:lnTo>
                  <a:lnTo>
                    <a:pt x="877" y="2266"/>
                  </a:lnTo>
                  <a:lnTo>
                    <a:pt x="633" y="2680"/>
                  </a:lnTo>
                  <a:lnTo>
                    <a:pt x="414" y="3143"/>
                  </a:lnTo>
                  <a:lnTo>
                    <a:pt x="244" y="3605"/>
                  </a:lnTo>
                  <a:lnTo>
                    <a:pt x="122" y="4093"/>
                  </a:lnTo>
                  <a:lnTo>
                    <a:pt x="49" y="4604"/>
                  </a:lnTo>
                  <a:lnTo>
                    <a:pt x="0" y="5140"/>
                  </a:lnTo>
                  <a:lnTo>
                    <a:pt x="0" y="5140"/>
                  </a:lnTo>
                  <a:lnTo>
                    <a:pt x="24" y="5408"/>
                  </a:lnTo>
                  <a:lnTo>
                    <a:pt x="49" y="5676"/>
                  </a:lnTo>
                  <a:lnTo>
                    <a:pt x="122" y="6187"/>
                  </a:lnTo>
                  <a:lnTo>
                    <a:pt x="244" y="6674"/>
                  </a:lnTo>
                  <a:lnTo>
                    <a:pt x="414" y="7113"/>
                  </a:lnTo>
                  <a:lnTo>
                    <a:pt x="633" y="7551"/>
                  </a:lnTo>
                  <a:lnTo>
                    <a:pt x="852" y="7941"/>
                  </a:lnTo>
                  <a:lnTo>
                    <a:pt x="1096" y="8330"/>
                  </a:lnTo>
                  <a:lnTo>
                    <a:pt x="1364" y="8720"/>
                  </a:lnTo>
                  <a:lnTo>
                    <a:pt x="1900" y="9499"/>
                  </a:lnTo>
                  <a:lnTo>
                    <a:pt x="2143" y="9913"/>
                  </a:lnTo>
                  <a:lnTo>
                    <a:pt x="2387" y="10327"/>
                  </a:lnTo>
                  <a:lnTo>
                    <a:pt x="2606" y="10766"/>
                  </a:lnTo>
                  <a:lnTo>
                    <a:pt x="2801" y="11253"/>
                  </a:lnTo>
                  <a:lnTo>
                    <a:pt x="2971" y="11764"/>
                  </a:lnTo>
                  <a:lnTo>
                    <a:pt x="3093" y="1230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30" name="Google Shape;30;p2"/>
            <p:cNvSpPr/>
            <p:nvPr/>
          </p:nvSpPr>
          <p:spPr>
            <a:xfrm>
              <a:off x="6873825" y="2459275"/>
              <a:ext cx="35350" cy="166875"/>
            </a:xfrm>
            <a:custGeom>
              <a:avLst/>
              <a:gdLst/>
              <a:ahLst/>
              <a:cxnLst/>
              <a:rect l="l" t="t" r="r" b="b"/>
              <a:pathLst>
                <a:path w="1414" h="6675" fill="none" extrusionOk="0">
                  <a:moveTo>
                    <a:pt x="1413" y="1"/>
                  </a:moveTo>
                  <a:lnTo>
                    <a:pt x="1413" y="1"/>
                  </a:lnTo>
                  <a:lnTo>
                    <a:pt x="829" y="2850"/>
                  </a:lnTo>
                  <a:lnTo>
                    <a:pt x="1" y="6674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31" name="Google Shape;31;p2"/>
            <p:cNvSpPr/>
            <p:nvPr/>
          </p:nvSpPr>
          <p:spPr>
            <a:xfrm>
              <a:off x="6801975" y="2453200"/>
              <a:ext cx="90150" cy="19500"/>
            </a:xfrm>
            <a:custGeom>
              <a:avLst/>
              <a:gdLst/>
              <a:ahLst/>
              <a:cxnLst/>
              <a:rect l="l" t="t" r="r" b="b"/>
              <a:pathLst>
                <a:path w="3606" h="780" fill="none" extrusionOk="0">
                  <a:moveTo>
                    <a:pt x="1" y="73"/>
                  </a:moveTo>
                  <a:lnTo>
                    <a:pt x="829" y="780"/>
                  </a:lnTo>
                  <a:lnTo>
                    <a:pt x="1657" y="73"/>
                  </a:lnTo>
                  <a:lnTo>
                    <a:pt x="1657" y="73"/>
                  </a:lnTo>
                  <a:lnTo>
                    <a:pt x="1730" y="25"/>
                  </a:lnTo>
                  <a:lnTo>
                    <a:pt x="1803" y="0"/>
                  </a:lnTo>
                  <a:lnTo>
                    <a:pt x="1876" y="25"/>
                  </a:lnTo>
                  <a:lnTo>
                    <a:pt x="1949" y="73"/>
                  </a:lnTo>
                  <a:lnTo>
                    <a:pt x="2777" y="780"/>
                  </a:lnTo>
                  <a:lnTo>
                    <a:pt x="3605" y="73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32" name="Google Shape;32;p2"/>
            <p:cNvSpPr/>
            <p:nvPr/>
          </p:nvSpPr>
          <p:spPr>
            <a:xfrm>
              <a:off x="6795900" y="2628550"/>
              <a:ext cx="102300" cy="25"/>
            </a:xfrm>
            <a:custGeom>
              <a:avLst/>
              <a:gdLst/>
              <a:ahLst/>
              <a:cxnLst/>
              <a:rect l="l" t="t" r="r" b="b"/>
              <a:pathLst>
                <a:path w="4092" h="1" fill="none" extrusionOk="0">
                  <a:moveTo>
                    <a:pt x="0" y="1"/>
                  </a:moveTo>
                  <a:lnTo>
                    <a:pt x="4092" y="1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sp>
        <p:nvSpPr>
          <p:cNvPr id="33" name="Google Shape;33;p2"/>
          <p:cNvSpPr txBox="1">
            <a:spLocks noGrp="1"/>
          </p:cNvSpPr>
          <p:nvPr>
            <p:ph type="ctrTitle" hasCustomPrompt="1"/>
          </p:nvPr>
        </p:nvSpPr>
        <p:spPr>
          <a:xfrm>
            <a:off x="2757250" y="961350"/>
            <a:ext cx="3629400" cy="322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>
                <a:latin typeface="Franklin Gothic Medium" panose="020B06030201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r>
              <a:rPr lang="en-US" dirty="0"/>
              <a:t>WHAT DO WE KNOW ABOUT MUSHROOMS?</a:t>
            </a:r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 userDrawn="1">
  <p:cSld name="TITLE_1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3"/>
          <p:cNvSpPr/>
          <p:nvPr/>
        </p:nvSpPr>
        <p:spPr>
          <a:xfrm>
            <a:off x="407150" y="407075"/>
            <a:ext cx="8329800" cy="4329300"/>
          </a:xfrm>
          <a:prstGeom prst="rect">
            <a:avLst/>
          </a:prstGeom>
          <a:solidFill>
            <a:srgbClr val="A31E3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65;p3"/>
          <p:cNvSpPr txBox="1">
            <a:spLocks noGrp="1"/>
          </p:cNvSpPr>
          <p:nvPr>
            <p:ph type="ctrTitle"/>
          </p:nvPr>
        </p:nvSpPr>
        <p:spPr>
          <a:xfrm>
            <a:off x="583354" y="725127"/>
            <a:ext cx="3371700" cy="1159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9pPr>
          </a:lstStyle>
          <a:p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 userDrawn="1">
  <p:cSld name="TITLE_AND_TWO_COLUMNS_1"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7"/>
          <p:cNvSpPr/>
          <p:nvPr/>
        </p:nvSpPr>
        <p:spPr>
          <a:xfrm>
            <a:off x="407100" y="460135"/>
            <a:ext cx="8329800" cy="43293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65" name="Google Shape;165;p7"/>
          <p:cNvSpPr/>
          <p:nvPr/>
        </p:nvSpPr>
        <p:spPr>
          <a:xfrm>
            <a:off x="8044639" y="3947219"/>
            <a:ext cx="1097700" cy="1097700"/>
          </a:xfrm>
          <a:prstGeom prst="ellipse">
            <a:avLst/>
          </a:prstGeom>
          <a:solidFill>
            <a:srgbClr val="02BDC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6" name="Google Shape;186;p7"/>
          <p:cNvSpPr txBox="1">
            <a:spLocks noGrp="1"/>
          </p:cNvSpPr>
          <p:nvPr>
            <p:ph type="body" idx="1"/>
          </p:nvPr>
        </p:nvSpPr>
        <p:spPr>
          <a:xfrm>
            <a:off x="1025382" y="1526920"/>
            <a:ext cx="1858800" cy="273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1150" rtl="0">
              <a:spcBef>
                <a:spcPts val="600"/>
              </a:spcBef>
              <a:spcAft>
                <a:spcPts val="0"/>
              </a:spcAft>
              <a:buSzPts val="1300"/>
              <a:buChar char="○"/>
              <a:defRPr sz="1300"/>
            </a:lvl1pPr>
            <a:lvl2pPr marL="914400" lvl="1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2pPr>
            <a:lvl3pPr marL="1371600" lvl="2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3pPr>
            <a:lvl4pPr marL="1828800" lvl="3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4pPr>
            <a:lvl5pPr marL="2286000" lvl="4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5pPr>
            <a:lvl6pPr marL="2743200" lvl="5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6pPr>
            <a:lvl7pPr marL="3200400" lvl="6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7pPr>
            <a:lvl8pPr marL="3657600" lvl="7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8pPr>
            <a:lvl9pPr marL="4114800" lvl="8" indent="-311150" rtl="0">
              <a:spcBef>
                <a:spcPts val="1000"/>
              </a:spcBef>
              <a:spcAft>
                <a:spcPts val="1000"/>
              </a:spcAft>
              <a:buSzPts val="1300"/>
              <a:buChar char="◦"/>
              <a:defRPr sz="1300"/>
            </a:lvl9pPr>
          </a:lstStyle>
          <a:p>
            <a:endParaRPr dirty="0"/>
          </a:p>
        </p:txBody>
      </p:sp>
      <p:sp>
        <p:nvSpPr>
          <p:cNvPr id="187" name="Google Shape;187;p7"/>
          <p:cNvSpPr txBox="1">
            <a:spLocks noGrp="1"/>
          </p:cNvSpPr>
          <p:nvPr>
            <p:ph type="body" idx="2"/>
          </p:nvPr>
        </p:nvSpPr>
        <p:spPr>
          <a:xfrm>
            <a:off x="3642600" y="1557544"/>
            <a:ext cx="1858800" cy="273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1150" rtl="0">
              <a:spcBef>
                <a:spcPts val="600"/>
              </a:spcBef>
              <a:spcAft>
                <a:spcPts val="0"/>
              </a:spcAft>
              <a:buSzPts val="1300"/>
              <a:buChar char="○"/>
              <a:defRPr sz="1300"/>
            </a:lvl1pPr>
            <a:lvl2pPr marL="914400" lvl="1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2pPr>
            <a:lvl3pPr marL="1371600" lvl="2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3pPr>
            <a:lvl4pPr marL="1828800" lvl="3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4pPr>
            <a:lvl5pPr marL="2286000" lvl="4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5pPr>
            <a:lvl6pPr marL="2743200" lvl="5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6pPr>
            <a:lvl7pPr marL="3200400" lvl="6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7pPr>
            <a:lvl8pPr marL="3657600" lvl="7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8pPr>
            <a:lvl9pPr marL="4114800" lvl="8" indent="-311150" rtl="0">
              <a:spcBef>
                <a:spcPts val="1000"/>
              </a:spcBef>
              <a:spcAft>
                <a:spcPts val="1000"/>
              </a:spcAft>
              <a:buSzPts val="1300"/>
              <a:buChar char="◦"/>
              <a:defRPr sz="1300"/>
            </a:lvl9pPr>
          </a:lstStyle>
          <a:p>
            <a:endParaRPr dirty="0"/>
          </a:p>
        </p:txBody>
      </p:sp>
      <p:sp>
        <p:nvSpPr>
          <p:cNvPr id="188" name="Google Shape;188;p7"/>
          <p:cNvSpPr txBox="1">
            <a:spLocks noGrp="1"/>
          </p:cNvSpPr>
          <p:nvPr>
            <p:ph type="body" idx="3"/>
          </p:nvPr>
        </p:nvSpPr>
        <p:spPr>
          <a:xfrm>
            <a:off x="6259818" y="1557544"/>
            <a:ext cx="1858800" cy="273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1150" rtl="0">
              <a:spcBef>
                <a:spcPts val="600"/>
              </a:spcBef>
              <a:spcAft>
                <a:spcPts val="0"/>
              </a:spcAft>
              <a:buSzPts val="1300"/>
              <a:buChar char="○"/>
              <a:defRPr sz="1300"/>
            </a:lvl1pPr>
            <a:lvl2pPr marL="914400" lvl="1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2pPr>
            <a:lvl3pPr marL="1371600" lvl="2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3pPr>
            <a:lvl4pPr marL="1828800" lvl="3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4pPr>
            <a:lvl5pPr marL="2286000" lvl="4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5pPr>
            <a:lvl6pPr marL="2743200" lvl="5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6pPr>
            <a:lvl7pPr marL="3200400" lvl="6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7pPr>
            <a:lvl8pPr marL="3657600" lvl="7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8pPr>
            <a:lvl9pPr marL="4114800" lvl="8" indent="-311150" rtl="0">
              <a:spcBef>
                <a:spcPts val="1000"/>
              </a:spcBef>
              <a:spcAft>
                <a:spcPts val="1000"/>
              </a:spcAft>
              <a:buSzPts val="1300"/>
              <a:buChar char="◦"/>
              <a:defRPr sz="1300"/>
            </a:lvl9pPr>
          </a:lstStyle>
          <a:p>
            <a:endParaRPr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6B347CA9-CC01-EC4F-AF8C-0F8E40A2613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123156" y="4057634"/>
            <a:ext cx="876869" cy="876869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C82722FD-1422-7E45-9483-4F855E5139E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255240"/>
            <a:ext cx="7500730" cy="882247"/>
          </a:xfrm>
          <a:prstGeom prst="rect">
            <a:avLst/>
          </a:prstGeom>
        </p:spPr>
      </p:pic>
      <p:sp>
        <p:nvSpPr>
          <p:cNvPr id="36" name="Text Placeholder 2">
            <a:extLst>
              <a:ext uri="{FF2B5EF4-FFF2-40B4-BE49-F238E27FC236}">
                <a16:creationId xmlns:a16="http://schemas.microsoft.com/office/drawing/2014/main" id="{79B131DD-829D-7B43-8997-FB8710702C3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8738" y="438496"/>
            <a:ext cx="6567323" cy="771525"/>
          </a:xfrm>
        </p:spPr>
        <p:txBody>
          <a:bodyPr/>
          <a:lstStyle>
            <a:lvl1pPr marL="101600" indent="0" algn="l">
              <a:buNone/>
              <a:defRPr sz="2000" spc="60" baseline="0">
                <a:solidFill>
                  <a:schemeClr val="bg1"/>
                </a:solidFill>
                <a:latin typeface="Luna" pitchFamily="2" charset="0"/>
              </a:defRPr>
            </a:lvl1pPr>
          </a:lstStyle>
          <a:p>
            <a:pPr lvl="0"/>
            <a:r>
              <a:rPr lang="en-US" dirty="0"/>
              <a:t>KNOW…WANT TO KNOW…LEARNED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userDrawn="1">
  <p:cSld name="1_Tit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89349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solidFill>
          <a:srgbClr val="FFFFFF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body" idx="1"/>
          </p:nvPr>
        </p:nvSpPr>
        <p:spPr>
          <a:xfrm>
            <a:off x="2901875" y="1033400"/>
            <a:ext cx="5292300" cy="326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55600"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Lato Light"/>
              <a:buChar char="○"/>
              <a:defRPr sz="20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  <a:lvl2pPr marL="914400" lvl="1" indent="-355600"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Lato Light"/>
              <a:buChar char="◦"/>
              <a:defRPr sz="20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2pPr>
            <a:lvl3pPr marL="1371600" lvl="2" indent="-355600"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Lato Light"/>
              <a:buChar char="◦"/>
              <a:defRPr sz="20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3pPr>
            <a:lvl4pPr marL="1828800" lvl="3" indent="-355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 Light"/>
              <a:buChar char="◦"/>
              <a:defRPr sz="20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4pPr>
            <a:lvl5pPr marL="2286000" lvl="4" indent="-355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 Light"/>
              <a:buChar char="◦"/>
              <a:defRPr sz="20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5pPr>
            <a:lvl6pPr marL="2743200" lvl="5" indent="-355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 Light"/>
              <a:buChar char="◦"/>
              <a:defRPr sz="20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6pPr>
            <a:lvl7pPr marL="3200400" lvl="6" indent="-355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 Light"/>
              <a:buChar char="◦"/>
              <a:defRPr sz="20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7pPr>
            <a:lvl8pPr marL="3657600" lvl="7" indent="-355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 Light"/>
              <a:buChar char="◦"/>
              <a:defRPr sz="20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8pPr>
            <a:lvl9pPr marL="4114800" lvl="8" indent="-3556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2000"/>
              <a:buFont typeface="Lato Light"/>
              <a:buChar char="◦"/>
              <a:defRPr sz="20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title"/>
          </p:nvPr>
        </p:nvSpPr>
        <p:spPr>
          <a:xfrm>
            <a:off x="144075" y="559475"/>
            <a:ext cx="2142000" cy="263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Slab Regular"/>
              <a:buNone/>
              <a:defRPr sz="2000">
                <a:solidFill>
                  <a:schemeClr val="l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Slab Regular"/>
              <a:buNone/>
              <a:defRPr sz="2000">
                <a:solidFill>
                  <a:schemeClr val="l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Slab Regular"/>
              <a:buNone/>
              <a:defRPr sz="2000">
                <a:solidFill>
                  <a:schemeClr val="l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Slab Regular"/>
              <a:buNone/>
              <a:defRPr sz="2000">
                <a:solidFill>
                  <a:schemeClr val="l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Slab Regular"/>
              <a:buNone/>
              <a:defRPr sz="2000">
                <a:solidFill>
                  <a:schemeClr val="l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Slab Regular"/>
              <a:buNone/>
              <a:defRPr sz="2000">
                <a:solidFill>
                  <a:schemeClr val="l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Slab Regular"/>
              <a:buNone/>
              <a:defRPr sz="2000">
                <a:solidFill>
                  <a:schemeClr val="l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Slab Regular"/>
              <a:buNone/>
              <a:defRPr sz="2000">
                <a:solidFill>
                  <a:schemeClr val="l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Slab Regular"/>
              <a:buNone/>
              <a:defRPr sz="2000">
                <a:solidFill>
                  <a:schemeClr val="l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117984" y="41806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200">
                <a:solidFill>
                  <a:schemeClr val="dk2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  <a:lvl2pPr lvl="1" algn="r">
              <a:buNone/>
              <a:defRPr sz="1200">
                <a:solidFill>
                  <a:schemeClr val="dk2"/>
                </a:solidFill>
                <a:latin typeface="Lato Light"/>
                <a:ea typeface="Lato Light"/>
                <a:cs typeface="Lato Light"/>
                <a:sym typeface="Lato Light"/>
              </a:defRPr>
            </a:lvl2pPr>
            <a:lvl3pPr lvl="2" algn="r">
              <a:buNone/>
              <a:defRPr sz="1200">
                <a:solidFill>
                  <a:schemeClr val="dk2"/>
                </a:solidFill>
                <a:latin typeface="Lato Light"/>
                <a:ea typeface="Lato Light"/>
                <a:cs typeface="Lato Light"/>
                <a:sym typeface="Lato Light"/>
              </a:defRPr>
            </a:lvl3pPr>
            <a:lvl4pPr lvl="3" algn="r">
              <a:buNone/>
              <a:defRPr sz="1200">
                <a:solidFill>
                  <a:schemeClr val="dk2"/>
                </a:solidFill>
                <a:latin typeface="Lato Light"/>
                <a:ea typeface="Lato Light"/>
                <a:cs typeface="Lato Light"/>
                <a:sym typeface="Lato Light"/>
              </a:defRPr>
            </a:lvl4pPr>
            <a:lvl5pPr lvl="4" algn="r">
              <a:buNone/>
              <a:defRPr sz="1200">
                <a:solidFill>
                  <a:schemeClr val="dk2"/>
                </a:solidFill>
                <a:latin typeface="Lato Light"/>
                <a:ea typeface="Lato Light"/>
                <a:cs typeface="Lato Light"/>
                <a:sym typeface="Lato Light"/>
              </a:defRPr>
            </a:lvl5pPr>
            <a:lvl6pPr lvl="5" algn="r">
              <a:buNone/>
              <a:defRPr sz="1200">
                <a:solidFill>
                  <a:schemeClr val="dk2"/>
                </a:solidFill>
                <a:latin typeface="Lato Light"/>
                <a:ea typeface="Lato Light"/>
                <a:cs typeface="Lato Light"/>
                <a:sym typeface="Lato Light"/>
              </a:defRPr>
            </a:lvl6pPr>
            <a:lvl7pPr lvl="6" algn="r">
              <a:buNone/>
              <a:defRPr sz="1200">
                <a:solidFill>
                  <a:schemeClr val="dk2"/>
                </a:solidFill>
                <a:latin typeface="Lato Light"/>
                <a:ea typeface="Lato Light"/>
                <a:cs typeface="Lato Light"/>
                <a:sym typeface="Lato Light"/>
              </a:defRPr>
            </a:lvl7pPr>
            <a:lvl8pPr lvl="7" algn="r">
              <a:buNone/>
              <a:defRPr sz="1200">
                <a:solidFill>
                  <a:schemeClr val="dk2"/>
                </a:solidFill>
                <a:latin typeface="Lato Light"/>
                <a:ea typeface="Lato Light"/>
                <a:cs typeface="Lato Light"/>
                <a:sym typeface="Lato Light"/>
              </a:defRPr>
            </a:lvl8pPr>
            <a:lvl9pPr lvl="8" algn="r">
              <a:buNone/>
              <a:defRPr sz="1200">
                <a:solidFill>
                  <a:schemeClr val="dk2"/>
                </a:solidFill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2" r:id="rId1"/>
    <p:sldLayoutId id="2147483648" r:id="rId2"/>
    <p:sldLayoutId id="2147483649" r:id="rId3"/>
    <p:sldLayoutId id="2147483653" r:id="rId4"/>
    <p:sldLayoutId id="2147483663" r:id="rId5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sv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HLtGRHX0sLI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2.png"/><Relationship Id="rId4" Type="http://schemas.microsoft.com/office/2011/relationships/webextension" Target="../webextensions/webextension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FD45A55-3A29-FB42-B4F9-E6FE09D4A1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2905" y="1916556"/>
            <a:ext cx="7738190" cy="251561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992AD83-8B41-1F4E-9E47-45EF86A669E8}"/>
              </a:ext>
            </a:extLst>
          </p:cNvPr>
          <p:cNvSpPr txBox="1"/>
          <p:nvPr/>
        </p:nvSpPr>
        <p:spPr>
          <a:xfrm>
            <a:off x="1833769" y="860155"/>
            <a:ext cx="5476461" cy="743447"/>
          </a:xfrm>
          <a:prstGeom prst="rect">
            <a:avLst/>
          </a:prstGeom>
          <a:noFill/>
        </p:spPr>
        <p:txBody>
          <a:bodyPr wrap="square" tIns="457200" bIns="91440" rtlCol="0" anchor="ctr">
            <a:no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Luna" pitchFamily="2" charset="0"/>
              </a:rPr>
              <a:t>What do you think these are?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B97D0F05-05CC-1548-8251-A653CE0F2D92}"/>
              </a:ext>
            </a:extLst>
          </p:cNvPr>
          <p:cNvSpPr/>
          <p:nvPr/>
        </p:nvSpPr>
        <p:spPr>
          <a:xfrm>
            <a:off x="4200276" y="116707"/>
            <a:ext cx="743448" cy="74344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0FE79F38-ACA9-1048-99C5-51F44055D5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294358" y="224959"/>
            <a:ext cx="541114" cy="541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4002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CDF80ED-5E49-D04E-99F6-E1BAEC5EEE9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Lesson 1: How Do Mushrooms Grow?</a:t>
            </a:r>
          </a:p>
        </p:txBody>
      </p:sp>
    </p:spTree>
    <p:extLst>
      <p:ext uri="{BB962C8B-B14F-4D97-AF65-F5344CB8AC3E}">
        <p14:creationId xmlns:p14="http://schemas.microsoft.com/office/powerpoint/2010/main" val="25117199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2691B0-75EA-F143-83C2-EAFA2E7F7A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57300" y="1075650"/>
            <a:ext cx="3629400" cy="3220800"/>
          </a:xfrm>
        </p:spPr>
        <p:txBody>
          <a:bodyPr/>
          <a:lstStyle/>
          <a:p>
            <a:pPr>
              <a:lnSpc>
                <a:spcPts val="4620"/>
              </a:lnSpc>
            </a:pPr>
            <a:r>
              <a:rPr lang="en-US" spc="60" dirty="0"/>
              <a:t>LET’S LOOK AT</a:t>
            </a:r>
            <a:br>
              <a:rPr lang="en-US" spc="60" dirty="0"/>
            </a:br>
            <a:r>
              <a:rPr lang="en-US" spc="60" dirty="0"/>
              <a:t>MUSHROOMS!</a:t>
            </a:r>
          </a:p>
        </p:txBody>
      </p:sp>
    </p:spTree>
    <p:extLst>
      <p:ext uri="{BB962C8B-B14F-4D97-AF65-F5344CB8AC3E}">
        <p14:creationId xmlns:p14="http://schemas.microsoft.com/office/powerpoint/2010/main" val="4323899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7F898A6-CE4B-3C4B-B353-ECE70C80F612}"/>
              </a:ext>
            </a:extLst>
          </p:cNvPr>
          <p:cNvSpPr/>
          <p:nvPr/>
        </p:nvSpPr>
        <p:spPr>
          <a:xfrm>
            <a:off x="74516" y="4835723"/>
            <a:ext cx="523893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3"/>
              </a:rPr>
              <a:t>View Online: https://www.youtube.com/watch?v=HLtGRHX0sLI</a:t>
            </a:r>
            <a:r>
              <a:rPr lang="en-US" dirty="0">
                <a:solidFill>
                  <a:schemeClr val="bg1"/>
                </a:solidFill>
              </a:rPr>
              <a:t> </a:t>
            </a:r>
            <a:endParaRPr lang="en-US" dirty="0"/>
          </a:p>
        </p:txBody>
      </p:sp>
      <mc:AlternateContent xmlns:mc="http://schemas.openxmlformats.org/markup-compatibility/2006" xmlns:we="http://schemas.microsoft.com/office/webextensions/webextension/2010/11" xmlns:pca="http://schemas.microsoft.com/office/powerpoint/2013/contentapp">
        <mc:Choice Requires="we pca">
          <p:graphicFrame>
            <p:nvGraphicFramePr>
              <p:cNvPr id="6" name="Add-in 5">
                <a:extLst>
                  <a:ext uri="{FF2B5EF4-FFF2-40B4-BE49-F238E27FC236}">
                    <a16:creationId xmlns:a16="http://schemas.microsoft.com/office/drawing/2014/main" id="{4FDAC62D-2B83-DD4F-B473-5CA3CE39BFB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67301963"/>
                  </p:ext>
                </p:extLst>
              </p:nvPr>
            </p:nvGraphicFramePr>
            <p:xfrm>
              <a:off x="72425" y="1"/>
              <a:ext cx="8983264" cy="4835722"/>
            </p:xfrm>
            <a:graphic>
              <a:graphicData uri="http://schemas.microsoft.com/office/webextensions/webextension/2010/11">
                <we:webextensionref xmlns:we="http://schemas.microsoft.com/office/webextensions/webextension/2010/11" xmlns:r="http://schemas.openxmlformats.org/officeDocument/2006/relationships" r:id="rId4"/>
              </a:graphicData>
            </a:graphic>
          </p:graphicFrame>
        </mc:Choice>
        <mc:Fallback xmlns="">
          <p:pic>
            <p:nvPicPr>
              <p:cNvPr id="6" name="Add-in 5">
                <a:extLst>
                  <a:ext uri="{FF2B5EF4-FFF2-40B4-BE49-F238E27FC236}">
                    <a16:creationId xmlns:a16="http://schemas.microsoft.com/office/drawing/2014/main" id="{4FDAC62D-2B83-DD4F-B473-5CA3CE39BFB4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2425" y="1"/>
                <a:ext cx="8983264" cy="4835722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2691B0-75EA-F143-83C2-EAFA2E7F7A5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pc="60" dirty="0"/>
              <a:t>WHAT DO WE KNOW ABOUT MUSHROOMS?</a:t>
            </a:r>
          </a:p>
        </p:txBody>
      </p:sp>
    </p:spTree>
    <p:extLst>
      <p:ext uri="{BB962C8B-B14F-4D97-AF65-F5344CB8AC3E}">
        <p14:creationId xmlns:p14="http://schemas.microsoft.com/office/powerpoint/2010/main" val="278622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CD1D5F7-3FCD-144A-AA4C-6B88B04958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48826" y="2714899"/>
            <a:ext cx="2879107" cy="2739300"/>
          </a:xfrm>
        </p:spPr>
        <p:txBody>
          <a:bodyPr/>
          <a:lstStyle/>
          <a:p>
            <a:pPr marL="0" indent="0" algn="ctr">
              <a:spcBef>
                <a:spcPts val="0"/>
              </a:spcBef>
              <a:buNone/>
            </a:pPr>
            <a:r>
              <a:rPr lang="en-US" sz="1800" dirty="0">
                <a:latin typeface="Franklin Gothic Medium" panose="020B0603020102020204" pitchFamily="34" charset="0"/>
              </a:rPr>
              <a:t>Share some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en-US" sz="1800" dirty="0">
                <a:latin typeface="Franklin Gothic Medium" panose="020B0603020102020204" pitchFamily="34" charset="0"/>
              </a:rPr>
              <a:t>things you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en-US" sz="2400" b="1" dirty="0">
                <a:latin typeface="Franklin Gothic Medium" panose="020B0603020102020204" pitchFamily="34" charset="0"/>
              </a:rPr>
              <a:t>ALREADY KNOW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en-US" sz="1800" dirty="0">
                <a:latin typeface="Franklin Gothic Medium" panose="020B0603020102020204" pitchFamily="34" charset="0"/>
              </a:rPr>
              <a:t>about mushrooms!</a:t>
            </a:r>
          </a:p>
          <a:p>
            <a:pPr marL="146050" indent="0" algn="ctr">
              <a:buNone/>
            </a:pPr>
            <a:endParaRPr lang="en-US" dirty="0">
              <a:latin typeface="Franklin Gothic Medium" panose="020B0603020102020204" pitchFamily="34" charset="0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53ADD6C-2431-064E-9767-5CFD0DE7205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KNOW…WANT TO KNOW…LEARNED</a:t>
            </a:r>
          </a:p>
        </p:txBody>
      </p:sp>
      <p:sp>
        <p:nvSpPr>
          <p:cNvPr id="8" name="Text Placeholder 1">
            <a:extLst>
              <a:ext uri="{FF2B5EF4-FFF2-40B4-BE49-F238E27FC236}">
                <a16:creationId xmlns:a16="http://schemas.microsoft.com/office/drawing/2014/main" id="{D617E46D-6B91-BD40-83E4-5808249AC859}"/>
              </a:ext>
            </a:extLst>
          </p:cNvPr>
          <p:cNvSpPr txBox="1">
            <a:spLocks/>
          </p:cNvSpPr>
          <p:nvPr/>
        </p:nvSpPr>
        <p:spPr>
          <a:xfrm>
            <a:off x="3556372" y="2714899"/>
            <a:ext cx="2376921" cy="20795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11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Lato Light"/>
              <a:buChar char="○"/>
              <a:defRPr sz="13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  <a:lvl2pPr marL="914400" marR="0" lvl="1" indent="-31115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Lato Light"/>
              <a:buChar char="◦"/>
              <a:defRPr sz="13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Lato Light"/>
              <a:buChar char="◦"/>
              <a:defRPr sz="13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3pPr>
            <a:lvl4pPr marL="1828800" marR="0" lvl="3" indent="-31115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Lato Light"/>
              <a:buChar char="◦"/>
              <a:defRPr sz="13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4pPr>
            <a:lvl5pPr marL="2286000" marR="0" lvl="4" indent="-31115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Lato Light"/>
              <a:buChar char="◦"/>
              <a:defRPr sz="13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5pPr>
            <a:lvl6pPr marL="2743200" marR="0" lvl="5" indent="-31115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Lato Light"/>
              <a:buChar char="◦"/>
              <a:defRPr sz="13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6pPr>
            <a:lvl7pPr marL="3200400" marR="0" lvl="6" indent="-31115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Lato Light"/>
              <a:buChar char="◦"/>
              <a:defRPr sz="13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7pPr>
            <a:lvl8pPr marL="3657600" marR="0" lvl="7" indent="-31115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Lato Light"/>
              <a:buChar char="◦"/>
              <a:defRPr sz="13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8pPr>
            <a:lvl9pPr marL="4114800" marR="0" lvl="8" indent="-311150" algn="l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300"/>
              <a:buFont typeface="Lato Light"/>
              <a:buChar char="◦"/>
              <a:defRPr sz="13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pPr marL="0" indent="0" algn="ctr">
              <a:spcBef>
                <a:spcPts val="0"/>
              </a:spcBef>
              <a:buFont typeface="Lato Light"/>
              <a:buNone/>
            </a:pPr>
            <a:r>
              <a:rPr lang="en-US" sz="1800" dirty="0">
                <a:latin typeface="Franklin Gothic Medium" panose="020B0603020102020204" pitchFamily="34" charset="0"/>
              </a:rPr>
              <a:t>Share some </a:t>
            </a:r>
          </a:p>
          <a:p>
            <a:pPr marL="0" indent="0" algn="ctr">
              <a:spcBef>
                <a:spcPts val="0"/>
              </a:spcBef>
              <a:buFont typeface="Lato Light"/>
              <a:buNone/>
            </a:pPr>
            <a:r>
              <a:rPr lang="en-US" sz="1800" dirty="0">
                <a:latin typeface="Franklin Gothic Medium" panose="020B0603020102020204" pitchFamily="34" charset="0"/>
              </a:rPr>
              <a:t>things you </a:t>
            </a:r>
          </a:p>
          <a:p>
            <a:pPr marL="0" indent="0" algn="ctr">
              <a:spcBef>
                <a:spcPts val="0"/>
              </a:spcBef>
              <a:buFont typeface="Lato Light"/>
              <a:buNone/>
            </a:pPr>
            <a:r>
              <a:rPr lang="en-US" sz="2400" dirty="0">
                <a:latin typeface="Franklin Gothic Medium" panose="020B0603020102020204" pitchFamily="34" charset="0"/>
              </a:rPr>
              <a:t>WANT TO KNOW </a:t>
            </a:r>
            <a:r>
              <a:rPr lang="en-US" sz="1800" dirty="0">
                <a:latin typeface="Franklin Gothic Medium" panose="020B0603020102020204" pitchFamily="34" charset="0"/>
              </a:rPr>
              <a:t>about mushrooms</a:t>
            </a:r>
            <a:endParaRPr lang="en-US" dirty="0">
              <a:latin typeface="Franklin Gothic Medium" panose="020B0603020102020204" pitchFamily="34" charset="0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1F140D97-CD9E-0341-9728-023A3E0307A5}"/>
              </a:ext>
            </a:extLst>
          </p:cNvPr>
          <p:cNvSpPr/>
          <p:nvPr/>
        </p:nvSpPr>
        <p:spPr>
          <a:xfrm>
            <a:off x="1428028" y="1494803"/>
            <a:ext cx="1120704" cy="112070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 Placeholder 1">
            <a:extLst>
              <a:ext uri="{FF2B5EF4-FFF2-40B4-BE49-F238E27FC236}">
                <a16:creationId xmlns:a16="http://schemas.microsoft.com/office/drawing/2014/main" id="{5C85E501-141B-7547-93E1-A7A2565712BC}"/>
              </a:ext>
            </a:extLst>
          </p:cNvPr>
          <p:cNvSpPr txBox="1">
            <a:spLocks/>
          </p:cNvSpPr>
          <p:nvPr/>
        </p:nvSpPr>
        <p:spPr>
          <a:xfrm>
            <a:off x="6200150" y="2714899"/>
            <a:ext cx="2138442" cy="20795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11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Lato Light"/>
              <a:buChar char="○"/>
              <a:defRPr sz="13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  <a:lvl2pPr marL="914400" marR="0" lvl="1" indent="-31115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Lato Light"/>
              <a:buChar char="◦"/>
              <a:defRPr sz="13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Lato Light"/>
              <a:buChar char="◦"/>
              <a:defRPr sz="13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3pPr>
            <a:lvl4pPr marL="1828800" marR="0" lvl="3" indent="-31115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Lato Light"/>
              <a:buChar char="◦"/>
              <a:defRPr sz="13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4pPr>
            <a:lvl5pPr marL="2286000" marR="0" lvl="4" indent="-31115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Lato Light"/>
              <a:buChar char="◦"/>
              <a:defRPr sz="13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5pPr>
            <a:lvl6pPr marL="2743200" marR="0" lvl="5" indent="-31115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Lato Light"/>
              <a:buChar char="◦"/>
              <a:defRPr sz="13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6pPr>
            <a:lvl7pPr marL="3200400" marR="0" lvl="6" indent="-31115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Lato Light"/>
              <a:buChar char="◦"/>
              <a:defRPr sz="13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7pPr>
            <a:lvl8pPr marL="3657600" marR="0" lvl="7" indent="-31115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Lato Light"/>
              <a:buChar char="◦"/>
              <a:defRPr sz="13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8pPr>
            <a:lvl9pPr marL="4114800" marR="0" lvl="8" indent="-311150" algn="l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300"/>
              <a:buFont typeface="Lato Light"/>
              <a:buChar char="◦"/>
              <a:defRPr sz="13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pPr marL="0" indent="0" algn="ctr">
              <a:spcBef>
                <a:spcPts val="0"/>
              </a:spcBef>
              <a:buFont typeface="Lato Light"/>
              <a:buNone/>
            </a:pPr>
            <a:r>
              <a:rPr lang="en-US" sz="1800" dirty="0">
                <a:latin typeface="Franklin Gothic Medium" panose="020B0603020102020204" pitchFamily="34" charset="0"/>
              </a:rPr>
              <a:t>Share some </a:t>
            </a:r>
          </a:p>
          <a:p>
            <a:pPr marL="0" indent="0" algn="ctr">
              <a:spcBef>
                <a:spcPts val="0"/>
              </a:spcBef>
              <a:buFont typeface="Lato Light"/>
              <a:buNone/>
            </a:pPr>
            <a:r>
              <a:rPr lang="en-US" sz="1800" dirty="0">
                <a:latin typeface="Franklin Gothic Medium" panose="020B0603020102020204" pitchFamily="34" charset="0"/>
              </a:rPr>
              <a:t>things you have </a:t>
            </a:r>
            <a:r>
              <a:rPr lang="en-US" sz="2400" b="1" dirty="0">
                <a:latin typeface="Franklin Gothic Medium" panose="020B0603020102020204" pitchFamily="34" charset="0"/>
              </a:rPr>
              <a:t>LEARNED</a:t>
            </a:r>
          </a:p>
          <a:p>
            <a:pPr marL="0" indent="0" algn="ctr">
              <a:spcBef>
                <a:spcPts val="0"/>
              </a:spcBef>
              <a:buFont typeface="Lato Light"/>
              <a:buNone/>
            </a:pPr>
            <a:r>
              <a:rPr lang="en-US" sz="1800" dirty="0">
                <a:latin typeface="Franklin Gothic Medium" panose="020B0603020102020204" pitchFamily="34" charset="0"/>
              </a:rPr>
              <a:t> about mushrooms!</a:t>
            </a:r>
            <a:endParaRPr lang="en-US" dirty="0">
              <a:latin typeface="Franklin Gothic Medium" panose="020B06030201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384D1D8-6BB0-464E-A824-B6AAAA2EC655}"/>
              </a:ext>
            </a:extLst>
          </p:cNvPr>
          <p:cNvSpPr txBox="1"/>
          <p:nvPr/>
        </p:nvSpPr>
        <p:spPr>
          <a:xfrm>
            <a:off x="1526093" y="1958007"/>
            <a:ext cx="10226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Luna" pitchFamily="2" charset="0"/>
              </a:rPr>
              <a:t>First: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97010D4C-E65F-F44D-BF66-388900168896}"/>
              </a:ext>
            </a:extLst>
          </p:cNvPr>
          <p:cNvSpPr/>
          <p:nvPr/>
        </p:nvSpPr>
        <p:spPr>
          <a:xfrm>
            <a:off x="4184481" y="1540497"/>
            <a:ext cx="1120704" cy="112070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8509321-B246-B040-96DE-6739051BF69C}"/>
              </a:ext>
            </a:extLst>
          </p:cNvPr>
          <p:cNvSpPr txBox="1"/>
          <p:nvPr/>
        </p:nvSpPr>
        <p:spPr>
          <a:xfrm>
            <a:off x="4282546" y="2003701"/>
            <a:ext cx="10226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Luna" pitchFamily="2" charset="0"/>
              </a:rPr>
              <a:t>Next: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DC422355-D27A-FF42-8D58-BD86BD0D5145}"/>
              </a:ext>
            </a:extLst>
          </p:cNvPr>
          <p:cNvSpPr/>
          <p:nvPr/>
        </p:nvSpPr>
        <p:spPr>
          <a:xfrm>
            <a:off x="6709019" y="1540497"/>
            <a:ext cx="1120704" cy="112070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F14EB3B-6099-DA4F-A73A-427805C67C3F}"/>
              </a:ext>
            </a:extLst>
          </p:cNvPr>
          <p:cNvSpPr txBox="1"/>
          <p:nvPr/>
        </p:nvSpPr>
        <p:spPr>
          <a:xfrm>
            <a:off x="6886596" y="2003701"/>
            <a:ext cx="10226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Luna" pitchFamily="2" charset="0"/>
              </a:rPr>
              <a:t>Last:</a:t>
            </a:r>
          </a:p>
        </p:txBody>
      </p:sp>
    </p:spTree>
    <p:extLst>
      <p:ext uri="{BB962C8B-B14F-4D97-AF65-F5344CB8AC3E}">
        <p14:creationId xmlns:p14="http://schemas.microsoft.com/office/powerpoint/2010/main" val="13430327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D7F53D2-32D2-BC48-AF75-F5340E1E15C4}"/>
              </a:ext>
            </a:extLst>
          </p:cNvPr>
          <p:cNvSpPr/>
          <p:nvPr/>
        </p:nvSpPr>
        <p:spPr>
          <a:xfrm>
            <a:off x="1232210" y="1119352"/>
            <a:ext cx="6679580" cy="3220801"/>
          </a:xfrm>
          <a:prstGeom prst="rect">
            <a:avLst/>
          </a:prstGeom>
          <a:solidFill>
            <a:srgbClr val="A31E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42691B0-75EA-F143-83C2-EAFA2E7F7A58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1576552" y="224827"/>
            <a:ext cx="6857999" cy="3220800"/>
          </a:xfrm>
        </p:spPr>
        <p:txBody>
          <a:bodyPr/>
          <a:lstStyle/>
          <a:p>
            <a:pPr>
              <a:lnSpc>
                <a:spcPct val="200000"/>
              </a:lnSpc>
            </a:pPr>
            <a:r>
              <a:rPr lang="en-US" dirty="0">
                <a:latin typeface="Luna" pitchFamily="2" charset="0"/>
              </a:rPr>
              <a:t>Tag us on Facebook @MushroomsInSchools!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02C65F-72B5-AD4C-A5C6-EDFEB44F5ABC}"/>
              </a:ext>
            </a:extLst>
          </p:cNvPr>
          <p:cNvSpPr txBox="1"/>
          <p:nvPr/>
        </p:nvSpPr>
        <p:spPr>
          <a:xfrm>
            <a:off x="1576552" y="2571750"/>
            <a:ext cx="54391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Today we learned…</a:t>
            </a:r>
          </a:p>
          <a:p>
            <a:endParaRPr lang="en-US" sz="20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still wonder…</a:t>
            </a: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BEAE0124-81C7-5FDB-7E0A-9B524BEBAD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3234" y="3587413"/>
            <a:ext cx="1186623" cy="1186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9116592"/>
      </p:ext>
    </p:extLst>
  </p:cSld>
  <p:clrMapOvr>
    <a:masterClrMapping/>
  </p:clrMapOvr>
</p:sld>
</file>

<file path=ppt/theme/theme1.xml><?xml version="1.0" encoding="utf-8"?>
<a:theme xmlns:a="http://schemas.openxmlformats.org/drawingml/2006/main" name="Kent template">
  <a:themeElements>
    <a:clrScheme name="Custom 347">
      <a:dk1>
        <a:srgbClr val="4A5C65"/>
      </a:dk1>
      <a:lt1>
        <a:srgbClr val="FFFFFF"/>
      </a:lt1>
      <a:dk2>
        <a:srgbClr val="A6BCC9"/>
      </a:dk2>
      <a:lt2>
        <a:srgbClr val="DEE9F2"/>
      </a:lt2>
      <a:accent1>
        <a:srgbClr val="02BDC7"/>
      </a:accent1>
      <a:accent2>
        <a:srgbClr val="FFB600"/>
      </a:accent2>
      <a:accent3>
        <a:srgbClr val="FF9755"/>
      </a:accent3>
      <a:accent4>
        <a:srgbClr val="FD6C68"/>
      </a:accent4>
      <a:accent5>
        <a:srgbClr val="FC4067"/>
      </a:accent5>
      <a:accent6>
        <a:srgbClr val="A6BCC9"/>
      </a:accent6>
      <a:hlink>
        <a:srgbClr val="02BDC7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webextension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webextensions/webextension1.xml><?xml version="1.0" encoding="utf-8"?>
<we:webextension xmlns:we="http://schemas.microsoft.com/office/webextensions/webextension/2010/11" id="{E4A29695-6729-5941-9967-5EBD8409C5BA}">
  <we:reference id="wa104221182" version="3.3.0.0" store="en-US" storeType="OMEX"/>
  <we:alternateReferences>
    <we:reference id="WA104221182" version="3.3.0.0" store="WA104221182" storeType="OMEX"/>
  </we:alternateReferences>
  <we:properties>
    <we:property name="slideId" value="259"/>
    <we:property name="vid" value="&quot; https://www.youtube.com/watch?v=HLtGRHX0sLI&quot;"/>
    <we:property name="autoplay" value="0"/>
    <we:property name="starttime" value="0"/>
    <we:property name="endtime" value="0"/>
  </we:properties>
  <we:bindings/>
  <we:snapshot xmlns:r="http://schemas.openxmlformats.org/officeDocument/2006/relationships" r:embed="rId1"/>
</we:webextension>
</file>

<file path=docProps/app.xml><?xml version="1.0" encoding="utf-8"?>
<Properties xmlns="http://schemas.openxmlformats.org/officeDocument/2006/extended-properties" xmlns:vt="http://schemas.openxmlformats.org/officeDocument/2006/docPropsVTypes">
  <TotalTime>130</TotalTime>
  <Words>128</Words>
  <Application>Microsoft Office PowerPoint</Application>
  <PresentationFormat>On-screen Show (16:9)</PresentationFormat>
  <Paragraphs>24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Arial</vt:lpstr>
      <vt:lpstr>Lato Light</vt:lpstr>
      <vt:lpstr>Roboto Slab Regular</vt:lpstr>
      <vt:lpstr>Luna</vt:lpstr>
      <vt:lpstr>Calibri</vt:lpstr>
      <vt:lpstr>Franklin Gothic Medium</vt:lpstr>
      <vt:lpstr>Kent template</vt:lpstr>
      <vt:lpstr>PowerPoint Presentation</vt:lpstr>
      <vt:lpstr>PowerPoint Presentation</vt:lpstr>
      <vt:lpstr>LET’S LOOK AT MUSHROOMS!</vt:lpstr>
      <vt:lpstr>PowerPoint Presentation</vt:lpstr>
      <vt:lpstr>WHAT DO WE KNOW ABOUT MUSHROOMS?</vt:lpstr>
      <vt:lpstr>PowerPoint Presentation</vt:lpstr>
      <vt:lpstr>Tag us on Facebook @MushroomsInSchools!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This is your presentation title</dc:title>
  <cp:lastModifiedBy>Farrell, Kayla</cp:lastModifiedBy>
  <cp:revision>21</cp:revision>
  <dcterms:modified xsi:type="dcterms:W3CDTF">2024-02-04T15:44:23Z</dcterms:modified>
</cp:coreProperties>
</file>