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embedTrueTypeFonts="1" autoCompressPictures="0">
  <p:sldMasterIdLst>
    <p:sldMasterId id="2147483661" r:id="rId1"/>
  </p:sldMasterIdLst>
  <p:notesMasterIdLst>
    <p:notesMasterId r:id="rId9"/>
  </p:notesMasterIdLst>
  <p:handoutMasterIdLst>
    <p:handoutMasterId r:id="rId10"/>
  </p:handoutMasterIdLst>
  <p:sldIdLst>
    <p:sldId id="285" r:id="rId2"/>
    <p:sldId id="287" r:id="rId3"/>
    <p:sldId id="295" r:id="rId4"/>
    <p:sldId id="297" r:id="rId5"/>
    <p:sldId id="259" r:id="rId6"/>
    <p:sldId id="298" r:id="rId7"/>
    <p:sldId id="293" r:id="rId8"/>
  </p:sldIdLst>
  <p:sldSz cx="9144000" cy="5143500" type="screen16x9"/>
  <p:notesSz cx="6858000" cy="9144000"/>
  <p:embeddedFontLst>
    <p:embeddedFont>
      <p:font typeface="Calibri" panose="020F0502020204030204" pitchFamily="34" charset="0"/>
      <p:regular r:id="rId11"/>
      <p:bold r:id="rId12"/>
      <p:italic r:id="rId13"/>
      <p:boldItalic r:id="rId14"/>
    </p:embeddedFont>
    <p:embeddedFont>
      <p:font typeface="Franklin Gothic Medium" panose="020B0603020102020204" pitchFamily="34" charset="0"/>
      <p:regular r:id="rId15"/>
      <p:italic r:id="rId16"/>
    </p:embeddedFont>
    <p:embeddedFont>
      <p:font typeface="Lato Light" panose="020F0302020204030203" pitchFamily="34" charset="77"/>
      <p:regular r:id="rId17"/>
      <p:bold r:id="rId18"/>
      <p:italic r:id="rId19"/>
      <p:boldItalic r:id="rId18"/>
    </p:embeddedFont>
    <p:embeddedFont>
      <p:font typeface="Luna" pitchFamily="2" charset="0"/>
      <p:regular r:id="rId20"/>
    </p:embeddedFont>
    <p:embeddedFont>
      <p:font typeface="Roboto Slab Regular" panose="02000000000000000000" pitchFamily="2" charset="0"/>
      <p:regular r:id="rId21"/>
      <p:bold r:id="rId22"/>
      <p:italic r:id="rId23"/>
      <p:boldItalic r:id="rId24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31E36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9C313751-3878-4241-8E13-E6892900CA68}">
  <a:tblStyle styleId="{9C313751-3878-4241-8E13-E6892900CA68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53"/>
  </p:normalViewPr>
  <p:slideViewPr>
    <p:cSldViewPr snapToGrid="0" snapToObjects="1">
      <p:cViewPr varScale="1">
        <p:scale>
          <a:sx n="158" d="100"/>
          <a:sy n="158" d="100"/>
        </p:scale>
        <p:origin x="864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99" d="100"/>
          <a:sy n="99" d="100"/>
        </p:scale>
        <p:origin x="3064" y="184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3.fntdata"/><Relationship Id="rId18" Type="http://schemas.openxmlformats.org/officeDocument/2006/relationships/font" Target="NUL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font" Target="fonts/font10.fntdata"/><Relationship Id="rId7" Type="http://schemas.openxmlformats.org/officeDocument/2006/relationships/slide" Target="slides/slide6.xml"/><Relationship Id="rId12" Type="http://schemas.openxmlformats.org/officeDocument/2006/relationships/font" Target="fonts/font2.fntdata"/><Relationship Id="rId17" Type="http://schemas.openxmlformats.org/officeDocument/2006/relationships/font" Target="fonts/font7.fntdata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font" Target="fonts/font6.fntdata"/><Relationship Id="rId20" Type="http://schemas.openxmlformats.org/officeDocument/2006/relationships/font" Target="fonts/font9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1.fntdata"/><Relationship Id="rId24" Type="http://schemas.openxmlformats.org/officeDocument/2006/relationships/font" Target="fonts/font13.fntdata"/><Relationship Id="rId5" Type="http://schemas.openxmlformats.org/officeDocument/2006/relationships/slide" Target="slides/slide4.xml"/><Relationship Id="rId15" Type="http://schemas.openxmlformats.org/officeDocument/2006/relationships/font" Target="fonts/font5.fntdata"/><Relationship Id="rId23" Type="http://schemas.openxmlformats.org/officeDocument/2006/relationships/font" Target="fonts/font12.fntdata"/><Relationship Id="rId28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19" Type="http://schemas.openxmlformats.org/officeDocument/2006/relationships/font" Target="fonts/font8.fntdata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font" Target="fonts/font4.fntdata"/><Relationship Id="rId22" Type="http://schemas.openxmlformats.org/officeDocument/2006/relationships/font" Target="fonts/font11.fntdata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336125ED-570C-FA48-8CF0-93F6F0550A8D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2BA850E-0C6F-B34B-B4F3-39758C70992B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38510C1-2C08-3D4B-A66B-922D50F5DB1A}" type="datetimeFigureOut">
              <a:rPr lang="en-US" smtClean="0"/>
              <a:t>3/10/20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B301639-75C6-E442-89E7-AEC446FCC8E5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0BDC5A3-6FB1-9442-9E57-6314D00B3B26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6EB3BE6-A3C7-8141-AA92-AB405B669C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268745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175" y="685800"/>
            <a:ext cx="6096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vimeo.com/369182586" TargetMode="External"/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457200" marR="0" lvl="0" indent="-3175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tabLst/>
              <a:defRPr/>
            </a:pPr>
            <a:r>
              <a:rPr lang="en-US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available at </a:t>
            </a:r>
            <a:r>
              <a:rPr lang="en-US" sz="1100" b="0" i="0" u="sng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  <a:hlinkClick r:id="rId3"/>
              </a:rPr>
              <a:t>https://vimeo.com/369182586</a:t>
            </a:r>
            <a:r>
              <a:rPr lang="en-US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189955912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8" name="Google Shape;408;g35f391192_02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09" name="Google Shape;409;g35f391192_02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8" name="Google Shape;408;g35f391192_02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09" name="Google Shape;409;g35f391192_02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0659130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emf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ubtitle" preserve="1" userDrawn="1">
  <p:cSld name="1_Subtitle">
    <p:spTree>
      <p:nvGrpSpPr>
        <p:cNvPr id="1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Google Shape;39;p3"/>
          <p:cNvSpPr/>
          <p:nvPr/>
        </p:nvSpPr>
        <p:spPr>
          <a:xfrm>
            <a:off x="2630450" y="630150"/>
            <a:ext cx="3883200" cy="38832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0" name="Google Shape;40;p3"/>
          <p:cNvSpPr/>
          <p:nvPr/>
        </p:nvSpPr>
        <p:spPr>
          <a:xfrm>
            <a:off x="5430350" y="228600"/>
            <a:ext cx="1388100" cy="1388100"/>
          </a:xfrm>
          <a:prstGeom prst="ellipse">
            <a:avLst/>
          </a:prstGeom>
          <a:solidFill>
            <a:srgbClr val="FFB600">
              <a:alpha val="7962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grpSp>
        <p:nvGrpSpPr>
          <p:cNvPr id="53" name="Google Shape;53;p3"/>
          <p:cNvGrpSpPr/>
          <p:nvPr/>
        </p:nvGrpSpPr>
        <p:grpSpPr>
          <a:xfrm>
            <a:off x="5861768" y="506559"/>
            <a:ext cx="524975" cy="832145"/>
            <a:chOff x="6718575" y="2318625"/>
            <a:chExt cx="256950" cy="407375"/>
          </a:xfrm>
        </p:grpSpPr>
        <p:sp>
          <p:nvSpPr>
            <p:cNvPr id="54" name="Google Shape;54;p3"/>
            <p:cNvSpPr/>
            <p:nvPr/>
          </p:nvSpPr>
          <p:spPr>
            <a:xfrm>
              <a:off x="6795900" y="2673600"/>
              <a:ext cx="102300" cy="22550"/>
            </a:xfrm>
            <a:custGeom>
              <a:avLst/>
              <a:gdLst/>
              <a:ahLst/>
              <a:cxnLst/>
              <a:rect l="l" t="t" r="r" b="b"/>
              <a:pathLst>
                <a:path w="4092" h="902" fill="none" extrusionOk="0">
                  <a:moveTo>
                    <a:pt x="4092" y="902"/>
                  </a:moveTo>
                  <a:lnTo>
                    <a:pt x="4092" y="1"/>
                  </a:lnTo>
                  <a:lnTo>
                    <a:pt x="0" y="1"/>
                  </a:lnTo>
                  <a:lnTo>
                    <a:pt x="0" y="902"/>
                  </a:lnTo>
                  <a:lnTo>
                    <a:pt x="4092" y="902"/>
                  </a:lnTo>
                  <a:close/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55" name="Google Shape;55;p3"/>
            <p:cNvSpPr/>
            <p:nvPr/>
          </p:nvSpPr>
          <p:spPr>
            <a:xfrm>
              <a:off x="6795900" y="2650475"/>
              <a:ext cx="102300" cy="22550"/>
            </a:xfrm>
            <a:custGeom>
              <a:avLst/>
              <a:gdLst/>
              <a:ahLst/>
              <a:cxnLst/>
              <a:rect l="l" t="t" r="r" b="b"/>
              <a:pathLst>
                <a:path w="4092" h="902" fill="none" extrusionOk="0">
                  <a:moveTo>
                    <a:pt x="4092" y="901"/>
                  </a:moveTo>
                  <a:lnTo>
                    <a:pt x="4092" y="0"/>
                  </a:lnTo>
                  <a:lnTo>
                    <a:pt x="0" y="0"/>
                  </a:lnTo>
                  <a:lnTo>
                    <a:pt x="0" y="901"/>
                  </a:lnTo>
                  <a:lnTo>
                    <a:pt x="4092" y="901"/>
                  </a:lnTo>
                  <a:close/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56" name="Google Shape;56;p3"/>
            <p:cNvSpPr/>
            <p:nvPr/>
          </p:nvSpPr>
          <p:spPr>
            <a:xfrm>
              <a:off x="6795900" y="2696125"/>
              <a:ext cx="102300" cy="29875"/>
            </a:xfrm>
            <a:custGeom>
              <a:avLst/>
              <a:gdLst/>
              <a:ahLst/>
              <a:cxnLst/>
              <a:rect l="l" t="t" r="r" b="b"/>
              <a:pathLst>
                <a:path w="4092" h="1195" fill="none" extrusionOk="0">
                  <a:moveTo>
                    <a:pt x="0" y="1"/>
                  </a:moveTo>
                  <a:lnTo>
                    <a:pt x="0" y="171"/>
                  </a:lnTo>
                  <a:lnTo>
                    <a:pt x="0" y="171"/>
                  </a:lnTo>
                  <a:lnTo>
                    <a:pt x="24" y="318"/>
                  </a:lnTo>
                  <a:lnTo>
                    <a:pt x="98" y="464"/>
                  </a:lnTo>
                  <a:lnTo>
                    <a:pt x="195" y="585"/>
                  </a:lnTo>
                  <a:lnTo>
                    <a:pt x="341" y="659"/>
                  </a:lnTo>
                  <a:lnTo>
                    <a:pt x="1875" y="1170"/>
                  </a:lnTo>
                  <a:lnTo>
                    <a:pt x="1875" y="1170"/>
                  </a:lnTo>
                  <a:lnTo>
                    <a:pt x="2046" y="1194"/>
                  </a:lnTo>
                  <a:lnTo>
                    <a:pt x="2046" y="1194"/>
                  </a:lnTo>
                  <a:lnTo>
                    <a:pt x="2216" y="1170"/>
                  </a:lnTo>
                  <a:lnTo>
                    <a:pt x="3751" y="659"/>
                  </a:lnTo>
                  <a:lnTo>
                    <a:pt x="3751" y="659"/>
                  </a:lnTo>
                  <a:lnTo>
                    <a:pt x="3897" y="585"/>
                  </a:lnTo>
                  <a:lnTo>
                    <a:pt x="3994" y="464"/>
                  </a:lnTo>
                  <a:lnTo>
                    <a:pt x="4067" y="318"/>
                  </a:lnTo>
                  <a:lnTo>
                    <a:pt x="4092" y="171"/>
                  </a:lnTo>
                  <a:lnTo>
                    <a:pt x="4092" y="1"/>
                  </a:lnTo>
                  <a:lnTo>
                    <a:pt x="0" y="1"/>
                  </a:lnTo>
                  <a:close/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57" name="Google Shape;57;p3"/>
            <p:cNvSpPr/>
            <p:nvPr/>
          </p:nvSpPr>
          <p:spPr>
            <a:xfrm>
              <a:off x="6784925" y="2459275"/>
              <a:ext cx="35350" cy="166875"/>
            </a:xfrm>
            <a:custGeom>
              <a:avLst/>
              <a:gdLst/>
              <a:ahLst/>
              <a:cxnLst/>
              <a:rect l="l" t="t" r="r" b="b"/>
              <a:pathLst>
                <a:path w="1414" h="6675" fill="none" extrusionOk="0">
                  <a:moveTo>
                    <a:pt x="1413" y="6674"/>
                  </a:moveTo>
                  <a:lnTo>
                    <a:pt x="1413" y="6674"/>
                  </a:lnTo>
                  <a:lnTo>
                    <a:pt x="585" y="2850"/>
                  </a:lnTo>
                  <a:lnTo>
                    <a:pt x="1" y="1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58" name="Google Shape;58;p3"/>
            <p:cNvSpPr/>
            <p:nvPr/>
          </p:nvSpPr>
          <p:spPr>
            <a:xfrm>
              <a:off x="6718575" y="2318625"/>
              <a:ext cx="256950" cy="307525"/>
            </a:xfrm>
            <a:custGeom>
              <a:avLst/>
              <a:gdLst/>
              <a:ahLst/>
              <a:cxnLst/>
              <a:rect l="l" t="t" r="r" b="b"/>
              <a:pathLst>
                <a:path w="10278" h="12301" fill="none" extrusionOk="0">
                  <a:moveTo>
                    <a:pt x="7185" y="12300"/>
                  </a:moveTo>
                  <a:lnTo>
                    <a:pt x="7185" y="12300"/>
                  </a:lnTo>
                  <a:lnTo>
                    <a:pt x="7307" y="11764"/>
                  </a:lnTo>
                  <a:lnTo>
                    <a:pt x="7477" y="11253"/>
                  </a:lnTo>
                  <a:lnTo>
                    <a:pt x="7672" y="10766"/>
                  </a:lnTo>
                  <a:lnTo>
                    <a:pt x="7891" y="10327"/>
                  </a:lnTo>
                  <a:lnTo>
                    <a:pt x="8135" y="9913"/>
                  </a:lnTo>
                  <a:lnTo>
                    <a:pt x="8378" y="9499"/>
                  </a:lnTo>
                  <a:lnTo>
                    <a:pt x="8914" y="8720"/>
                  </a:lnTo>
                  <a:lnTo>
                    <a:pt x="9182" y="8330"/>
                  </a:lnTo>
                  <a:lnTo>
                    <a:pt x="9425" y="7941"/>
                  </a:lnTo>
                  <a:lnTo>
                    <a:pt x="9645" y="7551"/>
                  </a:lnTo>
                  <a:lnTo>
                    <a:pt x="9864" y="7113"/>
                  </a:lnTo>
                  <a:lnTo>
                    <a:pt x="10034" y="6674"/>
                  </a:lnTo>
                  <a:lnTo>
                    <a:pt x="10156" y="6187"/>
                  </a:lnTo>
                  <a:lnTo>
                    <a:pt x="10229" y="5676"/>
                  </a:lnTo>
                  <a:lnTo>
                    <a:pt x="10253" y="5408"/>
                  </a:lnTo>
                  <a:lnTo>
                    <a:pt x="10278" y="5140"/>
                  </a:lnTo>
                  <a:lnTo>
                    <a:pt x="10278" y="5140"/>
                  </a:lnTo>
                  <a:lnTo>
                    <a:pt x="10229" y="4604"/>
                  </a:lnTo>
                  <a:lnTo>
                    <a:pt x="10156" y="4093"/>
                  </a:lnTo>
                  <a:lnTo>
                    <a:pt x="10034" y="3605"/>
                  </a:lnTo>
                  <a:lnTo>
                    <a:pt x="9864" y="3143"/>
                  </a:lnTo>
                  <a:lnTo>
                    <a:pt x="9645" y="2680"/>
                  </a:lnTo>
                  <a:lnTo>
                    <a:pt x="9401" y="2266"/>
                  </a:lnTo>
                  <a:lnTo>
                    <a:pt x="9084" y="1876"/>
                  </a:lnTo>
                  <a:lnTo>
                    <a:pt x="8768" y="1511"/>
                  </a:lnTo>
                  <a:lnTo>
                    <a:pt x="8402" y="1170"/>
                  </a:lnTo>
                  <a:lnTo>
                    <a:pt x="8013" y="878"/>
                  </a:lnTo>
                  <a:lnTo>
                    <a:pt x="7574" y="634"/>
                  </a:lnTo>
                  <a:lnTo>
                    <a:pt x="7136" y="415"/>
                  </a:lnTo>
                  <a:lnTo>
                    <a:pt x="6673" y="244"/>
                  </a:lnTo>
                  <a:lnTo>
                    <a:pt x="6162" y="98"/>
                  </a:lnTo>
                  <a:lnTo>
                    <a:pt x="5675" y="25"/>
                  </a:lnTo>
                  <a:lnTo>
                    <a:pt x="5139" y="1"/>
                  </a:lnTo>
                  <a:lnTo>
                    <a:pt x="5139" y="1"/>
                  </a:lnTo>
                  <a:lnTo>
                    <a:pt x="4603" y="25"/>
                  </a:lnTo>
                  <a:lnTo>
                    <a:pt x="4116" y="98"/>
                  </a:lnTo>
                  <a:lnTo>
                    <a:pt x="3605" y="244"/>
                  </a:lnTo>
                  <a:lnTo>
                    <a:pt x="3142" y="415"/>
                  </a:lnTo>
                  <a:lnTo>
                    <a:pt x="2703" y="634"/>
                  </a:lnTo>
                  <a:lnTo>
                    <a:pt x="2265" y="878"/>
                  </a:lnTo>
                  <a:lnTo>
                    <a:pt x="1875" y="1170"/>
                  </a:lnTo>
                  <a:lnTo>
                    <a:pt x="1510" y="1511"/>
                  </a:lnTo>
                  <a:lnTo>
                    <a:pt x="1193" y="1876"/>
                  </a:lnTo>
                  <a:lnTo>
                    <a:pt x="877" y="2266"/>
                  </a:lnTo>
                  <a:lnTo>
                    <a:pt x="633" y="2680"/>
                  </a:lnTo>
                  <a:lnTo>
                    <a:pt x="414" y="3143"/>
                  </a:lnTo>
                  <a:lnTo>
                    <a:pt x="244" y="3605"/>
                  </a:lnTo>
                  <a:lnTo>
                    <a:pt x="122" y="4093"/>
                  </a:lnTo>
                  <a:lnTo>
                    <a:pt x="49" y="4604"/>
                  </a:lnTo>
                  <a:lnTo>
                    <a:pt x="0" y="5140"/>
                  </a:lnTo>
                  <a:lnTo>
                    <a:pt x="0" y="5140"/>
                  </a:lnTo>
                  <a:lnTo>
                    <a:pt x="24" y="5408"/>
                  </a:lnTo>
                  <a:lnTo>
                    <a:pt x="49" y="5676"/>
                  </a:lnTo>
                  <a:lnTo>
                    <a:pt x="122" y="6187"/>
                  </a:lnTo>
                  <a:lnTo>
                    <a:pt x="244" y="6674"/>
                  </a:lnTo>
                  <a:lnTo>
                    <a:pt x="414" y="7113"/>
                  </a:lnTo>
                  <a:lnTo>
                    <a:pt x="633" y="7551"/>
                  </a:lnTo>
                  <a:lnTo>
                    <a:pt x="852" y="7941"/>
                  </a:lnTo>
                  <a:lnTo>
                    <a:pt x="1096" y="8330"/>
                  </a:lnTo>
                  <a:lnTo>
                    <a:pt x="1364" y="8720"/>
                  </a:lnTo>
                  <a:lnTo>
                    <a:pt x="1900" y="9499"/>
                  </a:lnTo>
                  <a:lnTo>
                    <a:pt x="2143" y="9913"/>
                  </a:lnTo>
                  <a:lnTo>
                    <a:pt x="2387" y="10327"/>
                  </a:lnTo>
                  <a:lnTo>
                    <a:pt x="2606" y="10766"/>
                  </a:lnTo>
                  <a:lnTo>
                    <a:pt x="2801" y="11253"/>
                  </a:lnTo>
                  <a:lnTo>
                    <a:pt x="2971" y="11764"/>
                  </a:lnTo>
                  <a:lnTo>
                    <a:pt x="3093" y="12300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59" name="Google Shape;59;p3"/>
            <p:cNvSpPr/>
            <p:nvPr/>
          </p:nvSpPr>
          <p:spPr>
            <a:xfrm>
              <a:off x="6873825" y="2459275"/>
              <a:ext cx="35350" cy="166875"/>
            </a:xfrm>
            <a:custGeom>
              <a:avLst/>
              <a:gdLst/>
              <a:ahLst/>
              <a:cxnLst/>
              <a:rect l="l" t="t" r="r" b="b"/>
              <a:pathLst>
                <a:path w="1414" h="6675" fill="none" extrusionOk="0">
                  <a:moveTo>
                    <a:pt x="1413" y="1"/>
                  </a:moveTo>
                  <a:lnTo>
                    <a:pt x="1413" y="1"/>
                  </a:lnTo>
                  <a:lnTo>
                    <a:pt x="829" y="2850"/>
                  </a:lnTo>
                  <a:lnTo>
                    <a:pt x="1" y="6674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60" name="Google Shape;60;p3"/>
            <p:cNvSpPr/>
            <p:nvPr/>
          </p:nvSpPr>
          <p:spPr>
            <a:xfrm>
              <a:off x="6801975" y="2453200"/>
              <a:ext cx="90150" cy="19500"/>
            </a:xfrm>
            <a:custGeom>
              <a:avLst/>
              <a:gdLst/>
              <a:ahLst/>
              <a:cxnLst/>
              <a:rect l="l" t="t" r="r" b="b"/>
              <a:pathLst>
                <a:path w="3606" h="780" fill="none" extrusionOk="0">
                  <a:moveTo>
                    <a:pt x="1" y="73"/>
                  </a:moveTo>
                  <a:lnTo>
                    <a:pt x="829" y="780"/>
                  </a:lnTo>
                  <a:lnTo>
                    <a:pt x="1657" y="73"/>
                  </a:lnTo>
                  <a:lnTo>
                    <a:pt x="1657" y="73"/>
                  </a:lnTo>
                  <a:lnTo>
                    <a:pt x="1730" y="25"/>
                  </a:lnTo>
                  <a:lnTo>
                    <a:pt x="1803" y="0"/>
                  </a:lnTo>
                  <a:lnTo>
                    <a:pt x="1876" y="25"/>
                  </a:lnTo>
                  <a:lnTo>
                    <a:pt x="1949" y="73"/>
                  </a:lnTo>
                  <a:lnTo>
                    <a:pt x="2777" y="780"/>
                  </a:lnTo>
                  <a:lnTo>
                    <a:pt x="3605" y="73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61" name="Google Shape;61;p3"/>
            <p:cNvSpPr/>
            <p:nvPr/>
          </p:nvSpPr>
          <p:spPr>
            <a:xfrm>
              <a:off x="6795900" y="2628550"/>
              <a:ext cx="102300" cy="25"/>
            </a:xfrm>
            <a:custGeom>
              <a:avLst/>
              <a:gdLst/>
              <a:ahLst/>
              <a:cxnLst/>
              <a:rect l="l" t="t" r="r" b="b"/>
              <a:pathLst>
                <a:path w="4092" h="1" fill="none" extrusionOk="0">
                  <a:moveTo>
                    <a:pt x="0" y="1"/>
                  </a:moveTo>
                  <a:lnTo>
                    <a:pt x="4092" y="1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</p:grpSp>
      <p:pic>
        <p:nvPicPr>
          <p:cNvPr id="31" name="Picture 30">
            <a:extLst>
              <a:ext uri="{FF2B5EF4-FFF2-40B4-BE49-F238E27FC236}">
                <a16:creationId xmlns:a16="http://schemas.microsoft.com/office/drawing/2014/main" id="{ABFDC58F-F69E-C74D-BDAA-1B6B2CC4AD9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56330"/>
          <a:stretch/>
        </p:blipFill>
        <p:spPr>
          <a:xfrm>
            <a:off x="0" y="0"/>
            <a:ext cx="9144000" cy="1733332"/>
          </a:xfrm>
          <a:prstGeom prst="rect">
            <a:avLst/>
          </a:prstGeom>
          <a:ln>
            <a:noFill/>
          </a:ln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id="{9F0348DB-CD3F-AB43-9762-1C36A9CEEF6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1148349"/>
            <a:ext cx="7500730" cy="882247"/>
          </a:xfrm>
          <a:prstGeom prst="rect">
            <a:avLst/>
          </a:prstGeom>
        </p:spPr>
      </p:pic>
      <p:pic>
        <p:nvPicPr>
          <p:cNvPr id="34" name="Picture 33">
            <a:extLst>
              <a:ext uri="{FF2B5EF4-FFF2-40B4-BE49-F238E27FC236}">
                <a16:creationId xmlns:a16="http://schemas.microsoft.com/office/drawing/2014/main" id="{9D7FA2E5-3FE3-3248-B527-FCD0AA1B65EA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24825" y="83600"/>
            <a:ext cx="1894349" cy="839050"/>
          </a:xfrm>
          <a:prstGeom prst="rect">
            <a:avLst/>
          </a:prstGeom>
        </p:spPr>
      </p:pic>
      <p:pic>
        <p:nvPicPr>
          <p:cNvPr id="35" name="Picture 34">
            <a:extLst>
              <a:ext uri="{FF2B5EF4-FFF2-40B4-BE49-F238E27FC236}">
                <a16:creationId xmlns:a16="http://schemas.microsoft.com/office/drawing/2014/main" id="{61952318-B1F8-424F-BB5E-62F7FDA83E8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2216" t="-995" r="-5915" b="995"/>
          <a:stretch/>
        </p:blipFill>
        <p:spPr>
          <a:xfrm>
            <a:off x="-51916" y="-1215257"/>
            <a:ext cx="2571750" cy="3195545"/>
          </a:xfrm>
          <a:prstGeom prst="rect">
            <a:avLst/>
          </a:prstGeom>
        </p:spPr>
      </p:pic>
      <p:pic>
        <p:nvPicPr>
          <p:cNvPr id="36" name="Picture 35">
            <a:extLst>
              <a:ext uri="{FF2B5EF4-FFF2-40B4-BE49-F238E27FC236}">
                <a16:creationId xmlns:a16="http://schemas.microsoft.com/office/drawing/2014/main" id="{7E45EF03-5AC3-FE4B-AA36-CC7FF04F10B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17470"/>
          <a:stretch/>
        </p:blipFill>
        <p:spPr>
          <a:xfrm>
            <a:off x="7084439" y="-762281"/>
            <a:ext cx="2088687" cy="2530812"/>
          </a:xfrm>
          <a:prstGeom prst="rect">
            <a:avLst/>
          </a:prstGeom>
        </p:spPr>
      </p:pic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F861E80-E988-554D-A5F1-74CACCE41F8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26679" y="1364596"/>
            <a:ext cx="6567323" cy="771525"/>
          </a:xfrm>
        </p:spPr>
        <p:txBody>
          <a:bodyPr/>
          <a:lstStyle>
            <a:lvl1pPr marL="101600" indent="0" algn="l">
              <a:buNone/>
              <a:defRPr sz="2000" spc="60" baseline="0">
                <a:solidFill>
                  <a:schemeClr val="bg1"/>
                </a:solidFill>
                <a:latin typeface="Luna" pitchFamily="2" charset="0"/>
              </a:defRPr>
            </a:lvl1pPr>
          </a:lstStyle>
          <a:p>
            <a:pPr lvl="0"/>
            <a:r>
              <a:rPr lang="en-US" dirty="0"/>
              <a:t>Lesson 1: Virtual Mushroom Tour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E4594F6-D549-2748-9FED-7F876E3D6053}"/>
              </a:ext>
            </a:extLst>
          </p:cNvPr>
          <p:cNvSpPr txBox="1"/>
          <p:nvPr userDrawn="1"/>
        </p:nvSpPr>
        <p:spPr>
          <a:xfrm>
            <a:off x="649357" y="2411896"/>
            <a:ext cx="788504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rtl="0"/>
            <a:r>
              <a:rPr lang="en-US" sz="1800" b="1" i="0" u="none" strike="noStrike" cap="none" dirty="0">
                <a:solidFill>
                  <a:srgbClr val="000000"/>
                </a:solidFill>
                <a:effectLst/>
                <a:latin typeface="Franklin Gothic Medium" panose="020B0603020102020204" pitchFamily="34" charset="0"/>
                <a:ea typeface="Arial"/>
                <a:cs typeface="Arial"/>
                <a:sym typeface="Arial"/>
              </a:rPr>
              <a:t>What We’ll Learn:</a:t>
            </a:r>
          </a:p>
          <a:p>
            <a:pPr marL="0" indent="0" rtl="0" fontAlgn="base">
              <a:buFont typeface="Arial" panose="020B0604020202020204" pitchFamily="34" charset="0"/>
              <a:buNone/>
            </a:pPr>
            <a:endParaRPr lang="en-US" sz="1800" b="0" i="0" u="none" strike="noStrike" cap="none" dirty="0">
              <a:solidFill>
                <a:srgbClr val="000000"/>
              </a:solidFill>
              <a:effectLst/>
              <a:latin typeface="Franklin Gothic Medium" panose="020B0603020102020204" pitchFamily="34" charset="0"/>
              <a:ea typeface="Arial"/>
              <a:cs typeface="Arial"/>
              <a:sym typeface="Arial"/>
            </a:endParaRPr>
          </a:p>
          <a:p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17160691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" userDrawn="1">
  <p:cSld name="TITLE">
    <p:bg>
      <p:bgRef idx="1001">
        <a:schemeClr val="bg1"/>
      </p:bgRef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ubtitle" userDrawn="1">
  <p:cSld name="TITLE_1">
    <p:spTree>
      <p:nvGrpSpPr>
        <p:cNvPr id="1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38;p3"/>
          <p:cNvSpPr/>
          <p:nvPr/>
        </p:nvSpPr>
        <p:spPr>
          <a:xfrm>
            <a:off x="407150" y="407075"/>
            <a:ext cx="8329800" cy="4329300"/>
          </a:xfrm>
          <a:prstGeom prst="rect">
            <a:avLst/>
          </a:prstGeom>
          <a:solidFill>
            <a:srgbClr val="A31E3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5" name="Google Shape;65;p3"/>
          <p:cNvSpPr txBox="1">
            <a:spLocks noGrp="1"/>
          </p:cNvSpPr>
          <p:nvPr>
            <p:ph type="ctrTitle"/>
          </p:nvPr>
        </p:nvSpPr>
        <p:spPr>
          <a:xfrm>
            <a:off x="583354" y="725127"/>
            <a:ext cx="3371700" cy="1159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 sz="3000">
                <a:solidFill>
                  <a:schemeClr val="accen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 sz="3000">
                <a:solidFill>
                  <a:schemeClr val="accen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 sz="3000">
                <a:solidFill>
                  <a:schemeClr val="accen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 sz="3000">
                <a:solidFill>
                  <a:schemeClr val="accen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 sz="3000">
                <a:solidFill>
                  <a:schemeClr val="accen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 sz="3000">
                <a:solidFill>
                  <a:schemeClr val="accen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 sz="3000">
                <a:solidFill>
                  <a:schemeClr val="accen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 sz="3000">
                <a:solidFill>
                  <a:schemeClr val="accen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 sz="3000">
                <a:solidFill>
                  <a:schemeClr val="accent1"/>
                </a:solidFill>
              </a:defRPr>
            </a:lvl9pPr>
          </a:lstStyle>
          <a:p>
            <a:endParaRPr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3 columns" userDrawn="1">
  <p:cSld name="TITLE_AND_TWO_COLUMNS_1">
    <p:spTree>
      <p:nvGrpSpPr>
        <p:cNvPr id="1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p7"/>
          <p:cNvSpPr/>
          <p:nvPr/>
        </p:nvSpPr>
        <p:spPr>
          <a:xfrm>
            <a:off x="407100" y="460135"/>
            <a:ext cx="8329800" cy="43293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65" name="Google Shape;165;p7"/>
          <p:cNvSpPr/>
          <p:nvPr/>
        </p:nvSpPr>
        <p:spPr>
          <a:xfrm>
            <a:off x="8044639" y="3947219"/>
            <a:ext cx="1097700" cy="1097700"/>
          </a:xfrm>
          <a:prstGeom prst="ellipse">
            <a:avLst/>
          </a:prstGeom>
          <a:solidFill>
            <a:srgbClr val="02BDC7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6" name="Google Shape;186;p7"/>
          <p:cNvSpPr txBox="1">
            <a:spLocks noGrp="1"/>
          </p:cNvSpPr>
          <p:nvPr>
            <p:ph type="body" idx="1"/>
          </p:nvPr>
        </p:nvSpPr>
        <p:spPr>
          <a:xfrm>
            <a:off x="1025382" y="1526920"/>
            <a:ext cx="1858800" cy="2739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1150" rtl="0">
              <a:spcBef>
                <a:spcPts val="600"/>
              </a:spcBef>
              <a:spcAft>
                <a:spcPts val="0"/>
              </a:spcAft>
              <a:buSzPts val="1300"/>
              <a:buChar char="○"/>
              <a:defRPr sz="1300"/>
            </a:lvl1pPr>
            <a:lvl2pPr marL="914400" lvl="1" indent="-311150" rtl="0">
              <a:spcBef>
                <a:spcPts val="1000"/>
              </a:spcBef>
              <a:spcAft>
                <a:spcPts val="0"/>
              </a:spcAft>
              <a:buSzPts val="1300"/>
              <a:buChar char="◦"/>
              <a:defRPr sz="1300"/>
            </a:lvl2pPr>
            <a:lvl3pPr marL="1371600" lvl="2" indent="-311150" rtl="0">
              <a:spcBef>
                <a:spcPts val="1000"/>
              </a:spcBef>
              <a:spcAft>
                <a:spcPts val="0"/>
              </a:spcAft>
              <a:buSzPts val="1300"/>
              <a:buChar char="◦"/>
              <a:defRPr sz="1300"/>
            </a:lvl3pPr>
            <a:lvl4pPr marL="1828800" lvl="3" indent="-311150" rtl="0">
              <a:spcBef>
                <a:spcPts val="1000"/>
              </a:spcBef>
              <a:spcAft>
                <a:spcPts val="0"/>
              </a:spcAft>
              <a:buSzPts val="1300"/>
              <a:buChar char="◦"/>
              <a:defRPr sz="1300"/>
            </a:lvl4pPr>
            <a:lvl5pPr marL="2286000" lvl="4" indent="-311150" rtl="0">
              <a:spcBef>
                <a:spcPts val="1000"/>
              </a:spcBef>
              <a:spcAft>
                <a:spcPts val="0"/>
              </a:spcAft>
              <a:buSzPts val="1300"/>
              <a:buChar char="◦"/>
              <a:defRPr sz="1300"/>
            </a:lvl5pPr>
            <a:lvl6pPr marL="2743200" lvl="5" indent="-311150" rtl="0">
              <a:spcBef>
                <a:spcPts val="1000"/>
              </a:spcBef>
              <a:spcAft>
                <a:spcPts val="0"/>
              </a:spcAft>
              <a:buSzPts val="1300"/>
              <a:buChar char="◦"/>
              <a:defRPr sz="1300"/>
            </a:lvl6pPr>
            <a:lvl7pPr marL="3200400" lvl="6" indent="-311150" rtl="0">
              <a:spcBef>
                <a:spcPts val="1000"/>
              </a:spcBef>
              <a:spcAft>
                <a:spcPts val="0"/>
              </a:spcAft>
              <a:buSzPts val="1300"/>
              <a:buChar char="◦"/>
              <a:defRPr sz="1300"/>
            </a:lvl7pPr>
            <a:lvl8pPr marL="3657600" lvl="7" indent="-311150" rtl="0">
              <a:spcBef>
                <a:spcPts val="1000"/>
              </a:spcBef>
              <a:spcAft>
                <a:spcPts val="0"/>
              </a:spcAft>
              <a:buSzPts val="1300"/>
              <a:buChar char="◦"/>
              <a:defRPr sz="1300"/>
            </a:lvl8pPr>
            <a:lvl9pPr marL="4114800" lvl="8" indent="-311150" rtl="0">
              <a:spcBef>
                <a:spcPts val="1000"/>
              </a:spcBef>
              <a:spcAft>
                <a:spcPts val="1000"/>
              </a:spcAft>
              <a:buSzPts val="1300"/>
              <a:buChar char="◦"/>
              <a:defRPr sz="1300"/>
            </a:lvl9pPr>
          </a:lstStyle>
          <a:p>
            <a:endParaRPr dirty="0"/>
          </a:p>
        </p:txBody>
      </p:sp>
      <p:sp>
        <p:nvSpPr>
          <p:cNvPr id="187" name="Google Shape;187;p7"/>
          <p:cNvSpPr txBox="1">
            <a:spLocks noGrp="1"/>
          </p:cNvSpPr>
          <p:nvPr>
            <p:ph type="body" idx="2"/>
          </p:nvPr>
        </p:nvSpPr>
        <p:spPr>
          <a:xfrm>
            <a:off x="3642600" y="1557544"/>
            <a:ext cx="1858800" cy="2739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1150" rtl="0">
              <a:spcBef>
                <a:spcPts val="600"/>
              </a:spcBef>
              <a:spcAft>
                <a:spcPts val="0"/>
              </a:spcAft>
              <a:buSzPts val="1300"/>
              <a:buChar char="○"/>
              <a:defRPr sz="1300"/>
            </a:lvl1pPr>
            <a:lvl2pPr marL="914400" lvl="1" indent="-311150" rtl="0">
              <a:spcBef>
                <a:spcPts val="1000"/>
              </a:spcBef>
              <a:spcAft>
                <a:spcPts val="0"/>
              </a:spcAft>
              <a:buSzPts val="1300"/>
              <a:buChar char="◦"/>
              <a:defRPr sz="1300"/>
            </a:lvl2pPr>
            <a:lvl3pPr marL="1371600" lvl="2" indent="-311150" rtl="0">
              <a:spcBef>
                <a:spcPts val="1000"/>
              </a:spcBef>
              <a:spcAft>
                <a:spcPts val="0"/>
              </a:spcAft>
              <a:buSzPts val="1300"/>
              <a:buChar char="◦"/>
              <a:defRPr sz="1300"/>
            </a:lvl3pPr>
            <a:lvl4pPr marL="1828800" lvl="3" indent="-311150" rtl="0">
              <a:spcBef>
                <a:spcPts val="1000"/>
              </a:spcBef>
              <a:spcAft>
                <a:spcPts val="0"/>
              </a:spcAft>
              <a:buSzPts val="1300"/>
              <a:buChar char="◦"/>
              <a:defRPr sz="1300"/>
            </a:lvl4pPr>
            <a:lvl5pPr marL="2286000" lvl="4" indent="-311150" rtl="0">
              <a:spcBef>
                <a:spcPts val="1000"/>
              </a:spcBef>
              <a:spcAft>
                <a:spcPts val="0"/>
              </a:spcAft>
              <a:buSzPts val="1300"/>
              <a:buChar char="◦"/>
              <a:defRPr sz="1300"/>
            </a:lvl5pPr>
            <a:lvl6pPr marL="2743200" lvl="5" indent="-311150" rtl="0">
              <a:spcBef>
                <a:spcPts val="1000"/>
              </a:spcBef>
              <a:spcAft>
                <a:spcPts val="0"/>
              </a:spcAft>
              <a:buSzPts val="1300"/>
              <a:buChar char="◦"/>
              <a:defRPr sz="1300"/>
            </a:lvl6pPr>
            <a:lvl7pPr marL="3200400" lvl="6" indent="-311150" rtl="0">
              <a:spcBef>
                <a:spcPts val="1000"/>
              </a:spcBef>
              <a:spcAft>
                <a:spcPts val="0"/>
              </a:spcAft>
              <a:buSzPts val="1300"/>
              <a:buChar char="◦"/>
              <a:defRPr sz="1300"/>
            </a:lvl7pPr>
            <a:lvl8pPr marL="3657600" lvl="7" indent="-311150" rtl="0">
              <a:spcBef>
                <a:spcPts val="1000"/>
              </a:spcBef>
              <a:spcAft>
                <a:spcPts val="0"/>
              </a:spcAft>
              <a:buSzPts val="1300"/>
              <a:buChar char="◦"/>
              <a:defRPr sz="1300"/>
            </a:lvl8pPr>
            <a:lvl9pPr marL="4114800" lvl="8" indent="-311150" rtl="0">
              <a:spcBef>
                <a:spcPts val="1000"/>
              </a:spcBef>
              <a:spcAft>
                <a:spcPts val="1000"/>
              </a:spcAft>
              <a:buSzPts val="1300"/>
              <a:buChar char="◦"/>
              <a:defRPr sz="1300"/>
            </a:lvl9pPr>
          </a:lstStyle>
          <a:p>
            <a:endParaRPr dirty="0"/>
          </a:p>
        </p:txBody>
      </p:sp>
      <p:sp>
        <p:nvSpPr>
          <p:cNvPr id="188" name="Google Shape;188;p7"/>
          <p:cNvSpPr txBox="1">
            <a:spLocks noGrp="1"/>
          </p:cNvSpPr>
          <p:nvPr>
            <p:ph type="body" idx="3"/>
          </p:nvPr>
        </p:nvSpPr>
        <p:spPr>
          <a:xfrm>
            <a:off x="6259818" y="1557544"/>
            <a:ext cx="1858800" cy="2739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1150" rtl="0">
              <a:spcBef>
                <a:spcPts val="600"/>
              </a:spcBef>
              <a:spcAft>
                <a:spcPts val="0"/>
              </a:spcAft>
              <a:buSzPts val="1300"/>
              <a:buChar char="○"/>
              <a:defRPr sz="1300"/>
            </a:lvl1pPr>
            <a:lvl2pPr marL="914400" lvl="1" indent="-311150" rtl="0">
              <a:spcBef>
                <a:spcPts val="1000"/>
              </a:spcBef>
              <a:spcAft>
                <a:spcPts val="0"/>
              </a:spcAft>
              <a:buSzPts val="1300"/>
              <a:buChar char="◦"/>
              <a:defRPr sz="1300"/>
            </a:lvl2pPr>
            <a:lvl3pPr marL="1371600" lvl="2" indent="-311150" rtl="0">
              <a:spcBef>
                <a:spcPts val="1000"/>
              </a:spcBef>
              <a:spcAft>
                <a:spcPts val="0"/>
              </a:spcAft>
              <a:buSzPts val="1300"/>
              <a:buChar char="◦"/>
              <a:defRPr sz="1300"/>
            </a:lvl3pPr>
            <a:lvl4pPr marL="1828800" lvl="3" indent="-311150" rtl="0">
              <a:spcBef>
                <a:spcPts val="1000"/>
              </a:spcBef>
              <a:spcAft>
                <a:spcPts val="0"/>
              </a:spcAft>
              <a:buSzPts val="1300"/>
              <a:buChar char="◦"/>
              <a:defRPr sz="1300"/>
            </a:lvl4pPr>
            <a:lvl5pPr marL="2286000" lvl="4" indent="-311150" rtl="0">
              <a:spcBef>
                <a:spcPts val="1000"/>
              </a:spcBef>
              <a:spcAft>
                <a:spcPts val="0"/>
              </a:spcAft>
              <a:buSzPts val="1300"/>
              <a:buChar char="◦"/>
              <a:defRPr sz="1300"/>
            </a:lvl5pPr>
            <a:lvl6pPr marL="2743200" lvl="5" indent="-311150" rtl="0">
              <a:spcBef>
                <a:spcPts val="1000"/>
              </a:spcBef>
              <a:spcAft>
                <a:spcPts val="0"/>
              </a:spcAft>
              <a:buSzPts val="1300"/>
              <a:buChar char="◦"/>
              <a:defRPr sz="1300"/>
            </a:lvl6pPr>
            <a:lvl7pPr marL="3200400" lvl="6" indent="-311150" rtl="0">
              <a:spcBef>
                <a:spcPts val="1000"/>
              </a:spcBef>
              <a:spcAft>
                <a:spcPts val="0"/>
              </a:spcAft>
              <a:buSzPts val="1300"/>
              <a:buChar char="◦"/>
              <a:defRPr sz="1300"/>
            </a:lvl7pPr>
            <a:lvl8pPr marL="3657600" lvl="7" indent="-311150" rtl="0">
              <a:spcBef>
                <a:spcPts val="1000"/>
              </a:spcBef>
              <a:spcAft>
                <a:spcPts val="0"/>
              </a:spcAft>
              <a:buSzPts val="1300"/>
              <a:buChar char="◦"/>
              <a:defRPr sz="1300"/>
            </a:lvl8pPr>
            <a:lvl9pPr marL="4114800" lvl="8" indent="-311150" rtl="0">
              <a:spcBef>
                <a:spcPts val="1000"/>
              </a:spcBef>
              <a:spcAft>
                <a:spcPts val="1000"/>
              </a:spcAft>
              <a:buSzPts val="1300"/>
              <a:buChar char="◦"/>
              <a:defRPr sz="1300"/>
            </a:lvl9pPr>
          </a:lstStyle>
          <a:p>
            <a:endParaRPr/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6B347CA9-CC01-EC4F-AF8C-0F8E40A2613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123156" y="4057634"/>
            <a:ext cx="876869" cy="876869"/>
          </a:xfrm>
          <a:prstGeom prst="rect">
            <a:avLst/>
          </a:prstGeom>
        </p:spPr>
      </p:pic>
      <p:pic>
        <p:nvPicPr>
          <p:cNvPr id="35" name="Picture 34">
            <a:extLst>
              <a:ext uri="{FF2B5EF4-FFF2-40B4-BE49-F238E27FC236}">
                <a16:creationId xmlns:a16="http://schemas.microsoft.com/office/drawing/2014/main" id="{C82722FD-1422-7E45-9483-4F855E5139E9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0" y="255240"/>
            <a:ext cx="7500730" cy="882247"/>
          </a:xfrm>
          <a:prstGeom prst="rect">
            <a:avLst/>
          </a:prstGeom>
        </p:spPr>
      </p:pic>
      <p:sp>
        <p:nvSpPr>
          <p:cNvPr id="36" name="Text Placeholder 2">
            <a:extLst>
              <a:ext uri="{FF2B5EF4-FFF2-40B4-BE49-F238E27FC236}">
                <a16:creationId xmlns:a16="http://schemas.microsoft.com/office/drawing/2014/main" id="{79B131DD-829D-7B43-8997-FB8710702C3E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28738" y="438496"/>
            <a:ext cx="6567323" cy="771525"/>
          </a:xfrm>
        </p:spPr>
        <p:txBody>
          <a:bodyPr/>
          <a:lstStyle>
            <a:lvl1pPr marL="101600" indent="0" algn="l">
              <a:buNone/>
              <a:defRPr sz="2000" spc="60" baseline="0">
                <a:solidFill>
                  <a:schemeClr val="bg1"/>
                </a:solidFill>
                <a:latin typeface="Luna" pitchFamily="2" charset="0"/>
              </a:defRPr>
            </a:lvl1pPr>
          </a:lstStyle>
          <a:p>
            <a:pPr lvl="0"/>
            <a:r>
              <a:rPr lang="en-US" dirty="0"/>
              <a:t>KNOW…WANT TO KNOW…LEARNED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">
    <p:bg>
      <p:bgPr>
        <a:solidFill>
          <a:srgbClr val="FFFFFF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body" idx="1"/>
          </p:nvPr>
        </p:nvSpPr>
        <p:spPr>
          <a:xfrm>
            <a:off x="2901875" y="1033400"/>
            <a:ext cx="5292300" cy="3267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55600"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Lato Light"/>
              <a:buChar char="○"/>
              <a:defRPr sz="2000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1pPr>
            <a:lvl2pPr marL="914400" lvl="1" indent="-355600"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Lato Light"/>
              <a:buChar char="◦"/>
              <a:defRPr sz="2000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2pPr>
            <a:lvl3pPr marL="1371600" lvl="2" indent="-355600"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Lato Light"/>
              <a:buChar char="◦"/>
              <a:defRPr sz="2000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3pPr>
            <a:lvl4pPr marL="1828800" lvl="3" indent="-355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Lato Light"/>
              <a:buChar char="◦"/>
              <a:defRPr sz="2000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4pPr>
            <a:lvl5pPr marL="2286000" lvl="4" indent="-355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Lato Light"/>
              <a:buChar char="◦"/>
              <a:defRPr sz="2000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5pPr>
            <a:lvl6pPr marL="2743200" lvl="5" indent="-355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Lato Light"/>
              <a:buChar char="◦"/>
              <a:defRPr sz="2000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6pPr>
            <a:lvl7pPr marL="3200400" lvl="6" indent="-355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Lato Light"/>
              <a:buChar char="◦"/>
              <a:defRPr sz="2000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7pPr>
            <a:lvl8pPr marL="3657600" lvl="7" indent="-355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Lato Light"/>
              <a:buChar char="◦"/>
              <a:defRPr sz="2000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8pPr>
            <a:lvl9pPr marL="4114800" lvl="8" indent="-3556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2000"/>
              <a:buFont typeface="Lato Light"/>
              <a:buChar char="◦"/>
              <a:defRPr sz="2000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title"/>
          </p:nvPr>
        </p:nvSpPr>
        <p:spPr>
          <a:xfrm>
            <a:off x="144075" y="559475"/>
            <a:ext cx="2142000" cy="2630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Roboto Slab Regular"/>
              <a:buNone/>
              <a:defRPr sz="2000">
                <a:solidFill>
                  <a:schemeClr val="lt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Roboto Slab Regular"/>
              <a:buNone/>
              <a:defRPr sz="2000">
                <a:solidFill>
                  <a:schemeClr val="lt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Roboto Slab Regular"/>
              <a:buNone/>
              <a:defRPr sz="2000">
                <a:solidFill>
                  <a:schemeClr val="lt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Roboto Slab Regular"/>
              <a:buNone/>
              <a:defRPr sz="2000">
                <a:solidFill>
                  <a:schemeClr val="lt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Roboto Slab Regular"/>
              <a:buNone/>
              <a:defRPr sz="2000">
                <a:solidFill>
                  <a:schemeClr val="lt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Roboto Slab Regular"/>
              <a:buNone/>
              <a:defRPr sz="2000">
                <a:solidFill>
                  <a:schemeClr val="lt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Roboto Slab Regular"/>
              <a:buNone/>
              <a:defRPr sz="2000">
                <a:solidFill>
                  <a:schemeClr val="lt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Roboto Slab Regular"/>
              <a:buNone/>
              <a:defRPr sz="2000">
                <a:solidFill>
                  <a:schemeClr val="lt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Roboto Slab Regular"/>
              <a:buNone/>
              <a:defRPr sz="2000">
                <a:solidFill>
                  <a:schemeClr val="lt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117984" y="418063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 sz="1200">
                <a:solidFill>
                  <a:schemeClr val="dk2"/>
                </a:solidFill>
                <a:latin typeface="Lato Light"/>
                <a:ea typeface="Lato Light"/>
                <a:cs typeface="Lato Light"/>
                <a:sym typeface="Lato Light"/>
              </a:defRPr>
            </a:lvl1pPr>
            <a:lvl2pPr lvl="1" algn="r">
              <a:buNone/>
              <a:defRPr sz="1200">
                <a:solidFill>
                  <a:schemeClr val="dk2"/>
                </a:solidFill>
                <a:latin typeface="Lato Light"/>
                <a:ea typeface="Lato Light"/>
                <a:cs typeface="Lato Light"/>
                <a:sym typeface="Lato Light"/>
              </a:defRPr>
            </a:lvl2pPr>
            <a:lvl3pPr lvl="2" algn="r">
              <a:buNone/>
              <a:defRPr sz="1200">
                <a:solidFill>
                  <a:schemeClr val="dk2"/>
                </a:solidFill>
                <a:latin typeface="Lato Light"/>
                <a:ea typeface="Lato Light"/>
                <a:cs typeface="Lato Light"/>
                <a:sym typeface="Lato Light"/>
              </a:defRPr>
            </a:lvl3pPr>
            <a:lvl4pPr lvl="3" algn="r">
              <a:buNone/>
              <a:defRPr sz="1200">
                <a:solidFill>
                  <a:schemeClr val="dk2"/>
                </a:solidFill>
                <a:latin typeface="Lato Light"/>
                <a:ea typeface="Lato Light"/>
                <a:cs typeface="Lato Light"/>
                <a:sym typeface="Lato Light"/>
              </a:defRPr>
            </a:lvl4pPr>
            <a:lvl5pPr lvl="4" algn="r">
              <a:buNone/>
              <a:defRPr sz="1200">
                <a:solidFill>
                  <a:schemeClr val="dk2"/>
                </a:solidFill>
                <a:latin typeface="Lato Light"/>
                <a:ea typeface="Lato Light"/>
                <a:cs typeface="Lato Light"/>
                <a:sym typeface="Lato Light"/>
              </a:defRPr>
            </a:lvl5pPr>
            <a:lvl6pPr lvl="5" algn="r">
              <a:buNone/>
              <a:defRPr sz="1200">
                <a:solidFill>
                  <a:schemeClr val="dk2"/>
                </a:solidFill>
                <a:latin typeface="Lato Light"/>
                <a:ea typeface="Lato Light"/>
                <a:cs typeface="Lato Light"/>
                <a:sym typeface="Lato Light"/>
              </a:defRPr>
            </a:lvl6pPr>
            <a:lvl7pPr lvl="6" algn="r">
              <a:buNone/>
              <a:defRPr sz="1200">
                <a:solidFill>
                  <a:schemeClr val="dk2"/>
                </a:solidFill>
                <a:latin typeface="Lato Light"/>
                <a:ea typeface="Lato Light"/>
                <a:cs typeface="Lato Light"/>
                <a:sym typeface="Lato Light"/>
              </a:defRPr>
            </a:lvl7pPr>
            <a:lvl8pPr lvl="7" algn="r">
              <a:buNone/>
              <a:defRPr sz="1200">
                <a:solidFill>
                  <a:schemeClr val="dk2"/>
                </a:solidFill>
                <a:latin typeface="Lato Light"/>
                <a:ea typeface="Lato Light"/>
                <a:cs typeface="Lato Light"/>
                <a:sym typeface="Lato Light"/>
              </a:defRPr>
            </a:lvl8pPr>
            <a:lvl9pPr lvl="8" algn="r">
              <a:buNone/>
              <a:defRPr sz="1200">
                <a:solidFill>
                  <a:schemeClr val="dk2"/>
                </a:solidFill>
                <a:latin typeface="Lato Light"/>
                <a:ea typeface="Lato Light"/>
                <a:cs typeface="Lato Light"/>
                <a:sym typeface="Lato Light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62" r:id="rId1"/>
    <p:sldLayoutId id="2147483648" r:id="rId2"/>
    <p:sldLayoutId id="2147483649" r:id="rId3"/>
    <p:sldLayoutId id="2147483653" r:id="rId4"/>
  </p:sldLayoutIdLst>
  <p:transition>
    <p:fade thruBlk="1"/>
  </p:transition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video" Target="https://player.vimeo.com/video/369182586?app_id=122963" TargetMode="External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BCDF80ED-5E49-D04E-99F6-E1BAEC5EEE9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Lesson 3: Cooking with Mushrooms!</a:t>
            </a:r>
          </a:p>
        </p:txBody>
      </p:sp>
      <p:pic>
        <p:nvPicPr>
          <p:cNvPr id="3" name="Picture 2" descr="A picture containing hydrant, food&#10;&#10;Description automatically generated">
            <a:extLst>
              <a:ext uri="{FF2B5EF4-FFF2-40B4-BE49-F238E27FC236}">
                <a16:creationId xmlns:a16="http://schemas.microsoft.com/office/drawing/2014/main" id="{08EC16E1-EC92-3D49-869F-08E658017B6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24481" y="2824223"/>
            <a:ext cx="2341614" cy="2171089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6E3CE3D4-5F4B-2742-9E35-BDBD6FE92398}"/>
              </a:ext>
            </a:extLst>
          </p:cNvPr>
          <p:cNvSpPr txBox="1"/>
          <p:nvPr/>
        </p:nvSpPr>
        <p:spPr>
          <a:xfrm>
            <a:off x="694479" y="2824223"/>
            <a:ext cx="6030002" cy="16989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We will read and summarize the steps of cooking a mushroom avocado quesadilla.</a:t>
            </a:r>
          </a:p>
          <a:p>
            <a:pPr marL="342900" indent="-342900">
              <a:lnSpc>
                <a:spcPct val="90000"/>
              </a:lnSpc>
              <a:buFont typeface="Arial" panose="020B0604020202020204" pitchFamily="34" charset="0"/>
              <a:buChar char="•"/>
            </a:pPr>
            <a:endParaRPr lang="en-US" sz="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42900" indent="-342900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We will use equivalent fractions to solve problems.</a:t>
            </a:r>
          </a:p>
          <a:p>
            <a:pPr marL="342900" indent="-342900">
              <a:lnSpc>
                <a:spcPct val="90000"/>
              </a:lnSpc>
              <a:buFont typeface="Arial" panose="020B0604020202020204" pitchFamily="34" charset="0"/>
              <a:buChar char="•"/>
            </a:pPr>
            <a:endParaRPr lang="en-US" sz="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42900" indent="-342900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We will read and follow the steps of a recipe and make a mushroom avocado quesadilla.</a:t>
            </a:r>
          </a:p>
        </p:txBody>
      </p:sp>
    </p:spTree>
    <p:extLst>
      <p:ext uri="{BB962C8B-B14F-4D97-AF65-F5344CB8AC3E}">
        <p14:creationId xmlns:p14="http://schemas.microsoft.com/office/powerpoint/2010/main" val="251171997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1CD1D5F7-3FCD-144A-AA4C-6B88B04958B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48826" y="2714899"/>
            <a:ext cx="2879107" cy="2739300"/>
          </a:xfrm>
        </p:spPr>
        <p:txBody>
          <a:bodyPr/>
          <a:lstStyle/>
          <a:p>
            <a:pPr marL="0" indent="0" algn="ctr">
              <a:spcBef>
                <a:spcPts val="0"/>
              </a:spcBef>
              <a:buNone/>
            </a:pPr>
            <a:r>
              <a:rPr lang="en-US" sz="1800" dirty="0">
                <a:latin typeface="Franklin Gothic Medium" panose="020B0603020102020204" pitchFamily="34" charset="0"/>
              </a:rPr>
              <a:t>Share some </a:t>
            </a:r>
          </a:p>
          <a:p>
            <a:pPr marL="0" indent="0" algn="ctr">
              <a:spcBef>
                <a:spcPts val="0"/>
              </a:spcBef>
              <a:buNone/>
            </a:pPr>
            <a:r>
              <a:rPr lang="en-US" sz="1800" dirty="0">
                <a:latin typeface="Franklin Gothic Medium" panose="020B0603020102020204" pitchFamily="34" charset="0"/>
              </a:rPr>
              <a:t>things you </a:t>
            </a:r>
          </a:p>
          <a:p>
            <a:pPr marL="0" indent="0" algn="ctr">
              <a:spcBef>
                <a:spcPts val="0"/>
              </a:spcBef>
              <a:buNone/>
            </a:pPr>
            <a:r>
              <a:rPr lang="en-US" sz="2400" b="1" dirty="0">
                <a:latin typeface="Franklin Gothic Medium" panose="020B0603020102020204" pitchFamily="34" charset="0"/>
              </a:rPr>
              <a:t>ALREADY KNOW </a:t>
            </a:r>
          </a:p>
          <a:p>
            <a:pPr marL="0" indent="0" algn="ctr">
              <a:spcBef>
                <a:spcPts val="0"/>
              </a:spcBef>
              <a:buNone/>
            </a:pPr>
            <a:r>
              <a:rPr lang="en-US" sz="1800" dirty="0">
                <a:latin typeface="Franklin Gothic Medium" panose="020B0603020102020204" pitchFamily="34" charset="0"/>
              </a:rPr>
              <a:t>about mushrooms!</a:t>
            </a:r>
          </a:p>
          <a:p>
            <a:pPr marL="146050" indent="0" algn="ctr">
              <a:buNone/>
            </a:pPr>
            <a:endParaRPr lang="en-US" dirty="0">
              <a:latin typeface="Franklin Gothic Medium" panose="020B0603020102020204" pitchFamily="34" charset="0"/>
            </a:endParaRP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53ADD6C-2431-064E-9767-5CFD0DE7205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KNOW… WANT TO KNOW…LEARNED</a:t>
            </a:r>
          </a:p>
        </p:txBody>
      </p:sp>
      <p:sp>
        <p:nvSpPr>
          <p:cNvPr id="8" name="Text Placeholder 1">
            <a:extLst>
              <a:ext uri="{FF2B5EF4-FFF2-40B4-BE49-F238E27FC236}">
                <a16:creationId xmlns:a16="http://schemas.microsoft.com/office/drawing/2014/main" id="{D617E46D-6B91-BD40-83E4-5808249AC859}"/>
              </a:ext>
            </a:extLst>
          </p:cNvPr>
          <p:cNvSpPr txBox="1">
            <a:spLocks/>
          </p:cNvSpPr>
          <p:nvPr/>
        </p:nvSpPr>
        <p:spPr>
          <a:xfrm>
            <a:off x="3556372" y="2714899"/>
            <a:ext cx="2376921" cy="20795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115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1300"/>
              <a:buFont typeface="Lato Light"/>
              <a:buChar char="○"/>
              <a:defRPr sz="1300" b="0" i="0" u="none" strike="noStrike" cap="none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1pPr>
            <a:lvl2pPr marL="914400" marR="0" lvl="1" indent="-31115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300"/>
              <a:buFont typeface="Lato Light"/>
              <a:buChar char="◦"/>
              <a:defRPr sz="1300" b="0" i="0" u="none" strike="noStrike" cap="none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2pPr>
            <a:lvl3pPr marL="1371600" marR="0" lvl="2" indent="-31115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300"/>
              <a:buFont typeface="Lato Light"/>
              <a:buChar char="◦"/>
              <a:defRPr sz="1300" b="0" i="0" u="none" strike="noStrike" cap="none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3pPr>
            <a:lvl4pPr marL="1828800" marR="0" lvl="3" indent="-31115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Lato Light"/>
              <a:buChar char="◦"/>
              <a:defRPr sz="1300" b="0" i="0" u="none" strike="noStrike" cap="none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4pPr>
            <a:lvl5pPr marL="2286000" marR="0" lvl="4" indent="-31115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Lato Light"/>
              <a:buChar char="◦"/>
              <a:defRPr sz="1300" b="0" i="0" u="none" strike="noStrike" cap="none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5pPr>
            <a:lvl6pPr marL="2743200" marR="0" lvl="5" indent="-31115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Lato Light"/>
              <a:buChar char="◦"/>
              <a:defRPr sz="1300" b="0" i="0" u="none" strike="noStrike" cap="none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6pPr>
            <a:lvl7pPr marL="3200400" marR="0" lvl="6" indent="-31115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Lato Light"/>
              <a:buChar char="◦"/>
              <a:defRPr sz="1300" b="0" i="0" u="none" strike="noStrike" cap="none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7pPr>
            <a:lvl8pPr marL="3657600" marR="0" lvl="7" indent="-31115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Lato Light"/>
              <a:buChar char="◦"/>
              <a:defRPr sz="1300" b="0" i="0" u="none" strike="noStrike" cap="none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8pPr>
            <a:lvl9pPr marL="4114800" marR="0" lvl="8" indent="-311150" algn="l" rtl="0">
              <a:lnSpc>
                <a:spcPct val="100000"/>
              </a:lnSpc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300"/>
              <a:buFont typeface="Lato Light"/>
              <a:buChar char="◦"/>
              <a:defRPr sz="1300" b="0" i="0" u="none" strike="noStrike" cap="none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9pPr>
          </a:lstStyle>
          <a:p>
            <a:pPr marL="0" indent="0" algn="ctr">
              <a:spcBef>
                <a:spcPts val="0"/>
              </a:spcBef>
              <a:buFont typeface="Lato Light"/>
              <a:buNone/>
            </a:pPr>
            <a:r>
              <a:rPr lang="en-US" sz="1800" dirty="0">
                <a:latin typeface="Franklin Gothic Medium" panose="020B0603020102020204" pitchFamily="34" charset="0"/>
              </a:rPr>
              <a:t>Share some </a:t>
            </a:r>
          </a:p>
          <a:p>
            <a:pPr marL="0" indent="0" algn="ctr">
              <a:spcBef>
                <a:spcPts val="0"/>
              </a:spcBef>
              <a:buFont typeface="Lato Light"/>
              <a:buNone/>
            </a:pPr>
            <a:r>
              <a:rPr lang="en-US" sz="1800" dirty="0">
                <a:latin typeface="Franklin Gothic Medium" panose="020B0603020102020204" pitchFamily="34" charset="0"/>
              </a:rPr>
              <a:t>things you </a:t>
            </a:r>
          </a:p>
          <a:p>
            <a:pPr marL="0" indent="0" algn="ctr">
              <a:spcBef>
                <a:spcPts val="0"/>
              </a:spcBef>
              <a:buFont typeface="Lato Light"/>
              <a:buNone/>
            </a:pPr>
            <a:r>
              <a:rPr lang="en-US" sz="2400" b="1" dirty="0">
                <a:latin typeface="Franklin Gothic Medium" panose="020B0603020102020204" pitchFamily="34" charset="0"/>
              </a:rPr>
              <a:t>WANT TO KNOW </a:t>
            </a:r>
            <a:r>
              <a:rPr lang="en-US" sz="1800" dirty="0">
                <a:latin typeface="Franklin Gothic Medium" panose="020B0603020102020204" pitchFamily="34" charset="0"/>
              </a:rPr>
              <a:t>about mushrooms</a:t>
            </a:r>
            <a:endParaRPr lang="en-US" dirty="0">
              <a:latin typeface="Franklin Gothic Medium" panose="020B0603020102020204" pitchFamily="34" charset="0"/>
            </a:endParaRP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1F140D97-CD9E-0341-9728-023A3E0307A5}"/>
              </a:ext>
            </a:extLst>
          </p:cNvPr>
          <p:cNvSpPr/>
          <p:nvPr/>
        </p:nvSpPr>
        <p:spPr>
          <a:xfrm>
            <a:off x="1428028" y="1494803"/>
            <a:ext cx="1120704" cy="112070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 Placeholder 1">
            <a:extLst>
              <a:ext uri="{FF2B5EF4-FFF2-40B4-BE49-F238E27FC236}">
                <a16:creationId xmlns:a16="http://schemas.microsoft.com/office/drawing/2014/main" id="{5C85E501-141B-7547-93E1-A7A2565712BC}"/>
              </a:ext>
            </a:extLst>
          </p:cNvPr>
          <p:cNvSpPr txBox="1">
            <a:spLocks/>
          </p:cNvSpPr>
          <p:nvPr/>
        </p:nvSpPr>
        <p:spPr>
          <a:xfrm>
            <a:off x="6200150" y="2714899"/>
            <a:ext cx="2138442" cy="20795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115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1300"/>
              <a:buFont typeface="Lato Light"/>
              <a:buChar char="○"/>
              <a:defRPr sz="1300" b="0" i="0" u="none" strike="noStrike" cap="none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1pPr>
            <a:lvl2pPr marL="914400" marR="0" lvl="1" indent="-31115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300"/>
              <a:buFont typeface="Lato Light"/>
              <a:buChar char="◦"/>
              <a:defRPr sz="1300" b="0" i="0" u="none" strike="noStrike" cap="none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2pPr>
            <a:lvl3pPr marL="1371600" marR="0" lvl="2" indent="-31115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300"/>
              <a:buFont typeface="Lato Light"/>
              <a:buChar char="◦"/>
              <a:defRPr sz="1300" b="0" i="0" u="none" strike="noStrike" cap="none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3pPr>
            <a:lvl4pPr marL="1828800" marR="0" lvl="3" indent="-31115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Lato Light"/>
              <a:buChar char="◦"/>
              <a:defRPr sz="1300" b="0" i="0" u="none" strike="noStrike" cap="none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4pPr>
            <a:lvl5pPr marL="2286000" marR="0" lvl="4" indent="-31115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Lato Light"/>
              <a:buChar char="◦"/>
              <a:defRPr sz="1300" b="0" i="0" u="none" strike="noStrike" cap="none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5pPr>
            <a:lvl6pPr marL="2743200" marR="0" lvl="5" indent="-31115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Lato Light"/>
              <a:buChar char="◦"/>
              <a:defRPr sz="1300" b="0" i="0" u="none" strike="noStrike" cap="none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6pPr>
            <a:lvl7pPr marL="3200400" marR="0" lvl="6" indent="-31115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Lato Light"/>
              <a:buChar char="◦"/>
              <a:defRPr sz="1300" b="0" i="0" u="none" strike="noStrike" cap="none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7pPr>
            <a:lvl8pPr marL="3657600" marR="0" lvl="7" indent="-31115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Lato Light"/>
              <a:buChar char="◦"/>
              <a:defRPr sz="1300" b="0" i="0" u="none" strike="noStrike" cap="none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8pPr>
            <a:lvl9pPr marL="4114800" marR="0" lvl="8" indent="-311150" algn="l" rtl="0">
              <a:lnSpc>
                <a:spcPct val="100000"/>
              </a:lnSpc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300"/>
              <a:buFont typeface="Lato Light"/>
              <a:buChar char="◦"/>
              <a:defRPr sz="1300" b="0" i="0" u="none" strike="noStrike" cap="none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9pPr>
          </a:lstStyle>
          <a:p>
            <a:pPr marL="0" indent="0" algn="ctr">
              <a:spcBef>
                <a:spcPts val="0"/>
              </a:spcBef>
              <a:buFont typeface="Lato Light"/>
              <a:buNone/>
            </a:pPr>
            <a:r>
              <a:rPr lang="en-US" sz="1800" dirty="0">
                <a:latin typeface="Franklin Gothic Medium" panose="020B0603020102020204" pitchFamily="34" charset="0"/>
              </a:rPr>
              <a:t>Share some </a:t>
            </a:r>
          </a:p>
          <a:p>
            <a:pPr marL="0" indent="0" algn="ctr">
              <a:spcBef>
                <a:spcPts val="0"/>
              </a:spcBef>
              <a:buFont typeface="Lato Light"/>
              <a:buNone/>
            </a:pPr>
            <a:r>
              <a:rPr lang="en-US" sz="1800" dirty="0">
                <a:latin typeface="Franklin Gothic Medium" panose="020B0603020102020204" pitchFamily="34" charset="0"/>
              </a:rPr>
              <a:t>things you have </a:t>
            </a:r>
            <a:r>
              <a:rPr lang="en-US" sz="2400" b="1" dirty="0">
                <a:latin typeface="Franklin Gothic Medium" panose="020B0603020102020204" pitchFamily="34" charset="0"/>
              </a:rPr>
              <a:t>LEARNED</a:t>
            </a:r>
          </a:p>
          <a:p>
            <a:pPr marL="0" indent="0" algn="ctr">
              <a:spcBef>
                <a:spcPts val="0"/>
              </a:spcBef>
              <a:buFont typeface="Lato Light"/>
              <a:buNone/>
            </a:pPr>
            <a:r>
              <a:rPr lang="en-US" sz="1800" dirty="0">
                <a:latin typeface="Franklin Gothic Medium" panose="020B0603020102020204" pitchFamily="34" charset="0"/>
              </a:rPr>
              <a:t> about mushrooms!</a:t>
            </a:r>
            <a:endParaRPr lang="en-US" dirty="0">
              <a:latin typeface="Franklin Gothic Medium" panose="020B060302010202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384D1D8-6BB0-464E-A824-B6AAAA2EC655}"/>
              </a:ext>
            </a:extLst>
          </p:cNvPr>
          <p:cNvSpPr txBox="1"/>
          <p:nvPr/>
        </p:nvSpPr>
        <p:spPr>
          <a:xfrm>
            <a:off x="1526093" y="1958007"/>
            <a:ext cx="102263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chemeClr val="bg1"/>
                </a:solidFill>
                <a:latin typeface="Luna" pitchFamily="2" charset="0"/>
              </a:rPr>
              <a:t>First:</a:t>
            </a: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97010D4C-E65F-F44D-BF66-388900168896}"/>
              </a:ext>
            </a:extLst>
          </p:cNvPr>
          <p:cNvSpPr/>
          <p:nvPr/>
        </p:nvSpPr>
        <p:spPr>
          <a:xfrm>
            <a:off x="4184481" y="1540497"/>
            <a:ext cx="1120704" cy="112070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C8509321-B246-B040-96DE-6739051BF69C}"/>
              </a:ext>
            </a:extLst>
          </p:cNvPr>
          <p:cNvSpPr txBox="1"/>
          <p:nvPr/>
        </p:nvSpPr>
        <p:spPr>
          <a:xfrm>
            <a:off x="4282546" y="2003701"/>
            <a:ext cx="102263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chemeClr val="bg1"/>
                </a:solidFill>
                <a:latin typeface="Luna" pitchFamily="2" charset="0"/>
              </a:rPr>
              <a:t>Next:</a:t>
            </a:r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DC422355-D27A-FF42-8D58-BD86BD0D5145}"/>
              </a:ext>
            </a:extLst>
          </p:cNvPr>
          <p:cNvSpPr/>
          <p:nvPr/>
        </p:nvSpPr>
        <p:spPr>
          <a:xfrm>
            <a:off x="6709019" y="1540497"/>
            <a:ext cx="1120704" cy="112070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F14EB3B-6099-DA4F-A73A-427805C67C3F}"/>
              </a:ext>
            </a:extLst>
          </p:cNvPr>
          <p:cNvSpPr txBox="1"/>
          <p:nvPr/>
        </p:nvSpPr>
        <p:spPr>
          <a:xfrm>
            <a:off x="6886596" y="2003701"/>
            <a:ext cx="102263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chemeClr val="bg1"/>
                </a:solidFill>
                <a:latin typeface="Luna" pitchFamily="2" charset="0"/>
              </a:rPr>
              <a:t>Last:</a:t>
            </a:r>
          </a:p>
        </p:txBody>
      </p:sp>
    </p:spTree>
    <p:extLst>
      <p:ext uri="{BB962C8B-B14F-4D97-AF65-F5344CB8AC3E}">
        <p14:creationId xmlns:p14="http://schemas.microsoft.com/office/powerpoint/2010/main" val="134303274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9B6A794-D54D-CB40-A12B-982317D17C91}"/>
              </a:ext>
            </a:extLst>
          </p:cNvPr>
          <p:cNvSpPr/>
          <p:nvPr/>
        </p:nvSpPr>
        <p:spPr>
          <a:xfrm>
            <a:off x="391116" y="512858"/>
            <a:ext cx="2564970" cy="4091553"/>
          </a:xfrm>
          <a:prstGeom prst="rect">
            <a:avLst/>
          </a:prstGeom>
          <a:noFill/>
          <a:ln w="57150">
            <a:solidFill>
              <a:srgbClr val="A31E3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9EFEF45B-A483-0742-B5A0-B7EB3267D471}"/>
              </a:ext>
            </a:extLst>
          </p:cNvPr>
          <p:cNvSpPr/>
          <p:nvPr/>
        </p:nvSpPr>
        <p:spPr>
          <a:xfrm>
            <a:off x="3302215" y="512857"/>
            <a:ext cx="2564970" cy="4091553"/>
          </a:xfrm>
          <a:prstGeom prst="rect">
            <a:avLst/>
          </a:prstGeom>
          <a:noFill/>
          <a:ln w="571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B60AC7BA-3858-6346-A33D-3551DD7F924C}"/>
              </a:ext>
            </a:extLst>
          </p:cNvPr>
          <p:cNvSpPr/>
          <p:nvPr/>
        </p:nvSpPr>
        <p:spPr>
          <a:xfrm>
            <a:off x="6213314" y="512856"/>
            <a:ext cx="2564970" cy="4091553"/>
          </a:xfrm>
          <a:prstGeom prst="rect">
            <a:avLst/>
          </a:prstGeom>
          <a:noFill/>
          <a:ln w="571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04EEA442-7BFB-0340-AD70-A78ED8CB9B8F}"/>
              </a:ext>
            </a:extLst>
          </p:cNvPr>
          <p:cNvSpPr/>
          <p:nvPr/>
        </p:nvSpPr>
        <p:spPr>
          <a:xfrm>
            <a:off x="391116" y="512856"/>
            <a:ext cx="2564970" cy="613620"/>
          </a:xfrm>
          <a:prstGeom prst="rect">
            <a:avLst/>
          </a:prstGeom>
          <a:solidFill>
            <a:srgbClr val="A31E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94507F76-8C5D-C142-8359-D104CE8578E3}"/>
              </a:ext>
            </a:extLst>
          </p:cNvPr>
          <p:cNvSpPr txBox="1"/>
          <p:nvPr/>
        </p:nvSpPr>
        <p:spPr>
          <a:xfrm>
            <a:off x="1188178" y="695545"/>
            <a:ext cx="97084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spc="120" dirty="0">
                <a:solidFill>
                  <a:schemeClr val="bg1"/>
                </a:solidFill>
                <a:latin typeface="Luna" pitchFamily="2" charset="0"/>
              </a:rPr>
              <a:t>Know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E017E58C-0D4C-A740-BFF4-D7734FB86B53}"/>
              </a:ext>
            </a:extLst>
          </p:cNvPr>
          <p:cNvSpPr/>
          <p:nvPr/>
        </p:nvSpPr>
        <p:spPr>
          <a:xfrm>
            <a:off x="3302215" y="501567"/>
            <a:ext cx="2564970" cy="61362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4303941B-5E17-6E4C-83F9-47FB6DC40F51}"/>
              </a:ext>
            </a:extLst>
          </p:cNvPr>
          <p:cNvSpPr txBox="1"/>
          <p:nvPr/>
        </p:nvSpPr>
        <p:spPr>
          <a:xfrm>
            <a:off x="3427708" y="695545"/>
            <a:ext cx="238171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spc="120" dirty="0">
                <a:solidFill>
                  <a:schemeClr val="bg1"/>
                </a:solidFill>
                <a:latin typeface="Luna" pitchFamily="2" charset="0"/>
              </a:rPr>
              <a:t>Want to Know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67D7B394-E2B5-3C40-A46B-D23ED908975F}"/>
              </a:ext>
            </a:extLst>
          </p:cNvPr>
          <p:cNvSpPr/>
          <p:nvPr/>
        </p:nvSpPr>
        <p:spPr>
          <a:xfrm>
            <a:off x="6213314" y="539729"/>
            <a:ext cx="2564970" cy="61362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19CAE60D-520A-FB43-BC3F-720A56028DAD}"/>
              </a:ext>
            </a:extLst>
          </p:cNvPr>
          <p:cNvSpPr txBox="1"/>
          <p:nvPr/>
        </p:nvSpPr>
        <p:spPr>
          <a:xfrm>
            <a:off x="6803697" y="729524"/>
            <a:ext cx="138420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spc="120" dirty="0">
                <a:solidFill>
                  <a:schemeClr val="bg1"/>
                </a:solidFill>
                <a:latin typeface="Luna" pitchFamily="2" charset="0"/>
              </a:rPr>
              <a:t>Learned</a:t>
            </a:r>
          </a:p>
        </p:txBody>
      </p:sp>
    </p:spTree>
    <p:extLst>
      <p:ext uri="{BB962C8B-B14F-4D97-AF65-F5344CB8AC3E}">
        <p14:creationId xmlns:p14="http://schemas.microsoft.com/office/powerpoint/2010/main" val="69188989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nline Media 7" title="Case of the Missing Measuring Cups">
            <a:hlinkClick r:id="" action="ppaction://media"/>
            <a:extLst>
              <a:ext uri="{FF2B5EF4-FFF2-40B4-BE49-F238E27FC236}">
                <a16:creationId xmlns:a16="http://schemas.microsoft.com/office/drawing/2014/main" id="{D645AA81-22D2-6941-AE88-668EACD35A48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1325844" y="1044029"/>
            <a:ext cx="6492311" cy="365764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BC41A2A4-FA1E-B447-9704-E267B83398EB}"/>
              </a:ext>
            </a:extLst>
          </p:cNvPr>
          <p:cNvSpPr/>
          <p:nvPr/>
        </p:nvSpPr>
        <p:spPr>
          <a:xfrm>
            <a:off x="1243430" y="409862"/>
            <a:ext cx="659251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spc="120" dirty="0">
                <a:solidFill>
                  <a:srgbClr val="A31E36"/>
                </a:solidFill>
                <a:latin typeface="Luna" pitchFamily="2" charset="0"/>
              </a:rPr>
              <a:t>Case of the Missing Measuring Cups</a:t>
            </a:r>
            <a:endParaRPr lang="en-US" sz="2000" spc="120" dirty="0">
              <a:solidFill>
                <a:srgbClr val="A31E3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4829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Shape 4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A875FD00-7236-8C47-9302-9DFABD94A018}"/>
              </a:ext>
            </a:extLst>
          </p:cNvPr>
          <p:cNvSpPr txBox="1"/>
          <p:nvPr/>
        </p:nvSpPr>
        <p:spPr>
          <a:xfrm>
            <a:off x="2513026" y="1056338"/>
            <a:ext cx="41179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spc="120" dirty="0">
                <a:solidFill>
                  <a:schemeClr val="bg1"/>
                </a:solidFill>
                <a:latin typeface="Luna" pitchFamily="2" charset="0"/>
              </a:rPr>
              <a:t>Mushroom Conversions</a:t>
            </a:r>
          </a:p>
        </p:txBody>
      </p:sp>
      <p:sp>
        <p:nvSpPr>
          <p:cNvPr id="2" name="Oval 1">
            <a:extLst>
              <a:ext uri="{FF2B5EF4-FFF2-40B4-BE49-F238E27FC236}">
                <a16:creationId xmlns:a16="http://schemas.microsoft.com/office/drawing/2014/main" id="{B6180AD4-7B87-2E43-9A6E-14B41A25506B}"/>
              </a:ext>
            </a:extLst>
          </p:cNvPr>
          <p:cNvSpPr/>
          <p:nvPr/>
        </p:nvSpPr>
        <p:spPr>
          <a:xfrm>
            <a:off x="5037903" y="1838300"/>
            <a:ext cx="2259380" cy="2259380"/>
          </a:xfrm>
          <a:prstGeom prst="ellipse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68C576C-51CC-3A4B-BEC5-1B5A6D0DB645}"/>
              </a:ext>
            </a:extLst>
          </p:cNvPr>
          <p:cNvSpPr txBox="1"/>
          <p:nvPr/>
        </p:nvSpPr>
        <p:spPr>
          <a:xfrm>
            <a:off x="1736721" y="1445930"/>
            <a:ext cx="3820160" cy="24622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</a:p>
          <a:p>
            <a:endParaRPr lang="en-US" sz="2000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US" sz="20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Can </a:t>
            </a:r>
            <a:r>
              <a:rPr lang="en-US" sz="20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YOU</a:t>
            </a:r>
            <a:r>
              <a:rPr lang="en-US" sz="20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convert the recipe </a:t>
            </a:r>
          </a:p>
          <a:p>
            <a:r>
              <a:rPr lang="en-US" sz="20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to match the utensils the </a:t>
            </a:r>
          </a:p>
          <a:p>
            <a:r>
              <a:rPr lang="en-US" sz="2000" b="1" i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CAFETERIA STAFF</a:t>
            </a:r>
            <a:r>
              <a:rPr lang="en-US" sz="20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has?</a:t>
            </a:r>
          </a:p>
          <a:p>
            <a:endParaRPr lang="en-US" sz="2000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US" sz="20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Let’s see!</a:t>
            </a:r>
          </a:p>
          <a:p>
            <a:pPr algn="ctr"/>
            <a:endParaRPr 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Shape 4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A875FD00-7236-8C47-9302-9DFABD94A018}"/>
              </a:ext>
            </a:extLst>
          </p:cNvPr>
          <p:cNvSpPr txBox="1"/>
          <p:nvPr/>
        </p:nvSpPr>
        <p:spPr>
          <a:xfrm>
            <a:off x="2513026" y="1033129"/>
            <a:ext cx="41179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spc="120" dirty="0">
                <a:solidFill>
                  <a:schemeClr val="bg1"/>
                </a:solidFill>
                <a:latin typeface="Luna" pitchFamily="2" charset="0"/>
              </a:rPr>
              <a:t>Congratulations!</a:t>
            </a:r>
          </a:p>
        </p:txBody>
      </p:sp>
      <p:sp>
        <p:nvSpPr>
          <p:cNvPr id="2" name="Oval 1">
            <a:extLst>
              <a:ext uri="{FF2B5EF4-FFF2-40B4-BE49-F238E27FC236}">
                <a16:creationId xmlns:a16="http://schemas.microsoft.com/office/drawing/2014/main" id="{B6180AD4-7B87-2E43-9A6E-14B41A25506B}"/>
              </a:ext>
            </a:extLst>
          </p:cNvPr>
          <p:cNvSpPr/>
          <p:nvPr/>
        </p:nvSpPr>
        <p:spPr>
          <a:xfrm>
            <a:off x="5222345" y="1755880"/>
            <a:ext cx="2259380" cy="2259380"/>
          </a:xfrm>
          <a:prstGeom prst="ellipse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68C576C-51CC-3A4B-BEC5-1B5A6D0DB645}"/>
              </a:ext>
            </a:extLst>
          </p:cNvPr>
          <p:cNvSpPr txBox="1"/>
          <p:nvPr/>
        </p:nvSpPr>
        <p:spPr>
          <a:xfrm>
            <a:off x="1402185" y="1755880"/>
            <a:ext cx="3820160" cy="21544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</a:p>
          <a:p>
            <a:r>
              <a:rPr lang="en-US" sz="20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You </a:t>
            </a:r>
            <a:r>
              <a:rPr lang="en-US" sz="20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SUCCESSFULLY </a:t>
            </a:r>
            <a:r>
              <a:rPr lang="en-US" sz="20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converted the recipe to match the utensils the </a:t>
            </a:r>
            <a:r>
              <a:rPr lang="en-US" sz="2000" b="1" i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CAFETERIA STAFF</a:t>
            </a:r>
            <a:r>
              <a:rPr lang="en-US" sz="20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0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has!</a:t>
            </a:r>
          </a:p>
          <a:p>
            <a:endParaRPr lang="en-US" sz="2000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US" sz="20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Now we’re ready to cook!</a:t>
            </a:r>
          </a:p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5978847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AD7F53D2-32D2-BC48-AF75-F5340E1E15C4}"/>
              </a:ext>
            </a:extLst>
          </p:cNvPr>
          <p:cNvSpPr/>
          <p:nvPr/>
        </p:nvSpPr>
        <p:spPr>
          <a:xfrm>
            <a:off x="1232210" y="1119352"/>
            <a:ext cx="6679580" cy="3220801"/>
          </a:xfrm>
          <a:prstGeom prst="rect">
            <a:avLst/>
          </a:prstGeom>
          <a:solidFill>
            <a:srgbClr val="A31E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42691B0-75EA-F143-83C2-EAFA2E7F7A58}"/>
              </a:ext>
            </a:extLst>
          </p:cNvPr>
          <p:cNvSpPr>
            <a:spLocks noGrp="1"/>
          </p:cNvSpPr>
          <p:nvPr>
            <p:ph type="ctrTitle" idx="4294967295"/>
          </p:nvPr>
        </p:nvSpPr>
        <p:spPr>
          <a:xfrm>
            <a:off x="1576552" y="224827"/>
            <a:ext cx="6857999" cy="3220800"/>
          </a:xfrm>
        </p:spPr>
        <p:txBody>
          <a:bodyPr/>
          <a:lstStyle/>
          <a:p>
            <a:pPr>
              <a:lnSpc>
                <a:spcPct val="200000"/>
              </a:lnSpc>
            </a:pPr>
            <a:r>
              <a:rPr lang="en-US" dirty="0">
                <a:latin typeface="Luna" pitchFamily="2" charset="0"/>
              </a:rPr>
              <a:t>Let’s Tweet @MushroomsK12!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302C65F-72B5-AD4C-A5C6-EDFEB44F5ABC}"/>
              </a:ext>
            </a:extLst>
          </p:cNvPr>
          <p:cNvSpPr txBox="1"/>
          <p:nvPr/>
        </p:nvSpPr>
        <p:spPr>
          <a:xfrm>
            <a:off x="1576552" y="2571750"/>
            <a:ext cx="543910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Today we learned…</a:t>
            </a:r>
          </a:p>
          <a:p>
            <a:endParaRPr lang="en-US" sz="2000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US" sz="20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We still wonder…</a:t>
            </a:r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C1D1FA56-6764-9445-952F-881A0B1F3CE4}"/>
              </a:ext>
            </a:extLst>
          </p:cNvPr>
          <p:cNvSpPr/>
          <p:nvPr/>
        </p:nvSpPr>
        <p:spPr>
          <a:xfrm>
            <a:off x="7015655" y="3326524"/>
            <a:ext cx="1418896" cy="1418896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1B02DB8A-CE4F-7C4B-90AF-24A13289E72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421681" y="3660227"/>
            <a:ext cx="751490" cy="7514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5877033"/>
      </p:ext>
    </p:extLst>
  </p:cSld>
  <p:clrMapOvr>
    <a:masterClrMapping/>
  </p:clrMapOvr>
</p:sld>
</file>

<file path=ppt/theme/theme1.xml><?xml version="1.0" encoding="utf-8"?>
<a:theme xmlns:a="http://schemas.openxmlformats.org/drawingml/2006/main" name="Kent template">
  <a:themeElements>
    <a:clrScheme name="Custom 347">
      <a:dk1>
        <a:srgbClr val="4A5C65"/>
      </a:dk1>
      <a:lt1>
        <a:srgbClr val="FFFFFF"/>
      </a:lt1>
      <a:dk2>
        <a:srgbClr val="A6BCC9"/>
      </a:dk2>
      <a:lt2>
        <a:srgbClr val="DEE9F2"/>
      </a:lt2>
      <a:accent1>
        <a:srgbClr val="02BDC7"/>
      </a:accent1>
      <a:accent2>
        <a:srgbClr val="FFB600"/>
      </a:accent2>
      <a:accent3>
        <a:srgbClr val="FF9755"/>
      </a:accent3>
      <a:accent4>
        <a:srgbClr val="FD6C68"/>
      </a:accent4>
      <a:accent5>
        <a:srgbClr val="FC4067"/>
      </a:accent5>
      <a:accent6>
        <a:srgbClr val="A6BCC9"/>
      </a:accent6>
      <a:hlink>
        <a:srgbClr val="02BDC7"/>
      </a:hlink>
      <a:folHlink>
        <a:srgbClr val="6611CC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182</TotalTime>
  <Words>165</Words>
  <Application>Microsoft Macintosh PowerPoint</Application>
  <PresentationFormat>On-screen Show (16:9)</PresentationFormat>
  <Paragraphs>42</Paragraphs>
  <Slides>7</Slides>
  <Notes>3</Notes>
  <HiddenSlides>0</HiddenSlides>
  <MMClips>1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4" baseType="lpstr">
      <vt:lpstr>Roboto Slab Regular</vt:lpstr>
      <vt:lpstr>Luna</vt:lpstr>
      <vt:lpstr>Franklin Gothic Medium</vt:lpstr>
      <vt:lpstr>Calibri</vt:lpstr>
      <vt:lpstr>Lato Light</vt:lpstr>
      <vt:lpstr>Arial</vt:lpstr>
      <vt:lpstr>Kent template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Let’s Tweet @MushroomsK12!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This is your presentation title</dc:title>
  <cp:lastModifiedBy>jmaurer22@aol.com</cp:lastModifiedBy>
  <cp:revision>32</cp:revision>
  <dcterms:modified xsi:type="dcterms:W3CDTF">2020-03-10T06:01:29Z</dcterms:modified>
</cp:coreProperties>
</file>