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1" roundtripDataSignature="AMtx7miNaQmtz3dB1kTXsHhBm84KZelY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customschemas.google.com/relationships/presentationmetadata" Target="metadata"/><Relationship Id="rId10" Type="http://schemas.openxmlformats.org/officeDocument/2006/relationships/slide" Target="slides/slide6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935b74ca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1935b74cae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86b5ff6f0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186b5ff6f00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935b74cae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1935b74caec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935b74caec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1935b74caec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5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1" Type="http://schemas.openxmlformats.org/officeDocument/2006/relationships/image" Target="../media/image19.png"/><Relationship Id="rId10" Type="http://schemas.openxmlformats.org/officeDocument/2006/relationships/image" Target="../media/image5.png"/><Relationship Id="rId12" Type="http://schemas.openxmlformats.org/officeDocument/2006/relationships/image" Target="../media/image15.png"/><Relationship Id="rId9" Type="http://schemas.openxmlformats.org/officeDocument/2006/relationships/image" Target="../media/image14.png"/><Relationship Id="rId5" Type="http://schemas.openxmlformats.org/officeDocument/2006/relationships/image" Target="../media/image6.png"/><Relationship Id="rId6" Type="http://schemas.openxmlformats.org/officeDocument/2006/relationships/image" Target="../media/image20.png"/><Relationship Id="rId7" Type="http://schemas.openxmlformats.org/officeDocument/2006/relationships/image" Target="../media/image12.pn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16.jpg"/><Relationship Id="rId7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22.png"/><Relationship Id="rId8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Relationship Id="rId7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hamburgers&#10;&#10;Description automatically generated with medium confidence" id="84" name="Google Shape;84;p1"/>
          <p:cNvPicPr preferRelativeResize="0"/>
          <p:nvPr/>
        </p:nvPicPr>
        <p:blipFill rotWithShape="1">
          <a:blip r:embed="rId3">
            <a:alphaModFix/>
          </a:blip>
          <a:srcRect b="22488" l="1432" r="3018" t="20401"/>
          <a:stretch/>
        </p:blipFill>
        <p:spPr>
          <a:xfrm>
            <a:off x="-100719" y="3759198"/>
            <a:ext cx="12393437" cy="27104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1500" y="372554"/>
            <a:ext cx="3429000" cy="3143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"/>
          <p:cNvCxnSpPr/>
          <p:nvPr/>
        </p:nvCxnSpPr>
        <p:spPr>
          <a:xfrm>
            <a:off x="0" y="3759199"/>
            <a:ext cx="12192000" cy="0"/>
          </a:xfrm>
          <a:prstGeom prst="straightConnector1">
            <a:avLst/>
          </a:prstGeom>
          <a:noFill/>
          <a:ln cap="flat" cmpd="sng" w="412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icture containing text, sign, dark, bar&#10;&#10;Description automatically generated" id="87" name="Google Shape;8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437040" y="3759197"/>
            <a:ext cx="19884391" cy="3280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1935b74cae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7575" y="-571500"/>
            <a:ext cx="7031274" cy="8318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umbrella, red, colorful, decorated&#10;&#10;Description automatically generated" id="93" name="Google Shape;93;g1935b74caec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706070">
            <a:off x="4889594" y="5515301"/>
            <a:ext cx="1278254" cy="11522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umbrella, red, colorful, decorated&#10;&#10;Description automatically generated" id="94" name="Google Shape;94;g1935b74caec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014617">
            <a:off x="337120" y="5324784"/>
            <a:ext cx="1133196" cy="128633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1935b74caec_0_0"/>
          <p:cNvSpPr/>
          <p:nvPr/>
        </p:nvSpPr>
        <p:spPr>
          <a:xfrm>
            <a:off x="1238250" y="1638300"/>
            <a:ext cx="3867300" cy="422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C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All-American Portabella Burger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French Fries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Grapes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Choice of Milk</a:t>
            </a:r>
            <a:endParaRPr sz="600"/>
          </a:p>
        </p:txBody>
      </p:sp>
      <p:sp>
        <p:nvSpPr>
          <p:cNvPr id="96" name="Google Shape;96;g1935b74caec_0_0"/>
          <p:cNvSpPr/>
          <p:nvPr/>
        </p:nvSpPr>
        <p:spPr>
          <a:xfrm>
            <a:off x="6318600" y="0"/>
            <a:ext cx="58734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, company name&#10;&#10;Description automatically generated" id="97" name="Google Shape;97;g1935b74caec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98425" y="5238750"/>
            <a:ext cx="1590975" cy="1458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andwich, food, snack food, half&#10;&#10;Description automatically generated" id="98" name="Google Shape;98;g1935b74caec_0_0"/>
          <p:cNvPicPr preferRelativeResize="0"/>
          <p:nvPr/>
        </p:nvPicPr>
        <p:blipFill rotWithShape="1">
          <a:blip r:embed="rId6">
            <a:alphaModFix/>
          </a:blip>
          <a:srcRect b="15967" l="26402" r="25419" t="17085"/>
          <a:stretch/>
        </p:blipFill>
        <p:spPr>
          <a:xfrm>
            <a:off x="6519200" y="628650"/>
            <a:ext cx="2978484" cy="275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1935b74caec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76900" y="584225"/>
            <a:ext cx="2258750" cy="257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1935b74caec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24425" y="1809751"/>
            <a:ext cx="3444608" cy="23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1935b74caec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8888" y="3696325"/>
            <a:ext cx="2840940" cy="275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1935b74caec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07602" y="414793"/>
            <a:ext cx="2840925" cy="107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1935b74caec_0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422250" y="3068824"/>
            <a:ext cx="2840923" cy="185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1935b74caec_0_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13925" y="4842525"/>
            <a:ext cx="2542713" cy="18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186b5ff6f00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2262" y="-571500"/>
            <a:ext cx="7031274" cy="8318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186b5ff6f00_0_15"/>
          <p:cNvSpPr/>
          <p:nvPr/>
        </p:nvSpPr>
        <p:spPr>
          <a:xfrm>
            <a:off x="7181850" y="1771650"/>
            <a:ext cx="3867300" cy="422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C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Portabella mushrooms have tons of flavor and many key nutrients like B vitamins, potassium, and minerals.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g186b5ff6f00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2537" y="738650"/>
            <a:ext cx="4065924" cy="6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186b5ff6f00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0127" y="5410200"/>
            <a:ext cx="887322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86b5ff6f00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57134" y="1771650"/>
            <a:ext cx="606316" cy="6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186b5ff6f00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39600" y="1446163"/>
            <a:ext cx="428400" cy="44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186b5ff6f00_0_15"/>
          <p:cNvPicPr preferRelativeResize="0"/>
          <p:nvPr/>
        </p:nvPicPr>
        <p:blipFill rotWithShape="1">
          <a:blip r:embed="rId6">
            <a:alphaModFix/>
          </a:blip>
          <a:srcRect b="6803" l="18119" r="6100" t="5175"/>
          <a:stretch/>
        </p:blipFill>
        <p:spPr>
          <a:xfrm>
            <a:off x="-2954900" y="-31437"/>
            <a:ext cx="8939438" cy="692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186b5ff6f00_0_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4197" y="5065138"/>
            <a:ext cx="1768050" cy="161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1935b74caec_0_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2262" y="-571500"/>
            <a:ext cx="7031274" cy="831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1935b74caec_0_54"/>
          <p:cNvPicPr preferRelativeResize="0"/>
          <p:nvPr/>
        </p:nvPicPr>
        <p:blipFill rotWithShape="1">
          <a:blip r:embed="rId4">
            <a:alphaModFix/>
          </a:blip>
          <a:srcRect b="0" l="209" r="199" t="0"/>
          <a:stretch/>
        </p:blipFill>
        <p:spPr>
          <a:xfrm>
            <a:off x="4260891" y="325122"/>
            <a:ext cx="1222958" cy="112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1935b74caec_0_54"/>
          <p:cNvSpPr/>
          <p:nvPr/>
        </p:nvSpPr>
        <p:spPr>
          <a:xfrm>
            <a:off x="7181850" y="1771650"/>
            <a:ext cx="3867300" cy="422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C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Portabella caps can measure up to 6 inches in diameter.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g1935b74caec_0_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537" y="738650"/>
            <a:ext cx="4065924" cy="6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1935b74caec_0_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0127" y="5410200"/>
            <a:ext cx="887322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1935b74caec_0_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57134" y="1771650"/>
            <a:ext cx="606316" cy="6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1935b74caec_0_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39600" y="1446163"/>
            <a:ext cx="428400" cy="44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935b74caec_0_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168206" y="0"/>
            <a:ext cx="1028951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1935b74caec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247288"/>
            <a:ext cx="1768050" cy="161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935b74caec_0_65"/>
          <p:cNvSpPr/>
          <p:nvPr/>
        </p:nvSpPr>
        <p:spPr>
          <a:xfrm>
            <a:off x="19050" y="19050"/>
            <a:ext cx="58734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g1935b74caec_0_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2262" y="-571500"/>
            <a:ext cx="7031274" cy="8318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136" name="Google Shape;136;g1935b74caec_0_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225" y="5181600"/>
            <a:ext cx="1590975" cy="14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1935b74caec_0_65"/>
          <p:cNvSpPr/>
          <p:nvPr/>
        </p:nvSpPr>
        <p:spPr>
          <a:xfrm>
            <a:off x="7181850" y="1771650"/>
            <a:ext cx="3867300" cy="422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C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botanical name for the portabella mushroom is </a:t>
            </a:r>
            <a:r>
              <a:rPr lang="en-US" sz="3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Agaricus Bisporus.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g1935b74caec_0_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537" y="738650"/>
            <a:ext cx="4065924" cy="6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1935b74caec_0_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0127" y="5410200"/>
            <a:ext cx="887322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1935b74caec_0_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57134" y="1771650"/>
            <a:ext cx="606316" cy="6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1935b74caec_0_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39600" y="1446163"/>
            <a:ext cx="428400" cy="446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andwich, snack food, food&#10;&#10;Description automatically generated" id="142" name="Google Shape;142;g1935b74caec_0_65"/>
          <p:cNvPicPr preferRelativeResize="0"/>
          <p:nvPr/>
        </p:nvPicPr>
        <p:blipFill rotWithShape="1">
          <a:blip r:embed="rId7">
            <a:alphaModFix/>
          </a:blip>
          <a:srcRect b="10682" l="30006" r="13832" t="17089"/>
          <a:stretch/>
        </p:blipFill>
        <p:spPr>
          <a:xfrm>
            <a:off x="540076" y="634041"/>
            <a:ext cx="4346848" cy="3726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1935b74caec_0_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79225" y="2402975"/>
            <a:ext cx="4549228" cy="413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 txBox="1"/>
          <p:nvPr/>
        </p:nvSpPr>
        <p:spPr>
          <a:xfrm>
            <a:off x="2511885" y="1748732"/>
            <a:ext cx="7242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C90000"/>
                </a:solidFill>
                <a:latin typeface="Calibri"/>
                <a:ea typeface="Calibri"/>
                <a:cs typeface="Calibri"/>
                <a:sym typeface="Calibri"/>
              </a:rPr>
              <a:t>What’s for Lunch?</a:t>
            </a:r>
            <a:endParaRPr/>
          </a:p>
        </p:txBody>
      </p:sp>
      <p:pic>
        <p:nvPicPr>
          <p:cNvPr descr="A picture containing umbrella, red, colorful, decorated&#10;&#10;Description automatically generated" id="149" name="Google Shape;14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959184">
            <a:off x="8802014" y="1676289"/>
            <a:ext cx="19050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umbrella, red, colorful, decorated&#10;&#10;Description automatically generated" id="150" name="Google Shape;15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920908">
            <a:off x="1522959" y="1676290"/>
            <a:ext cx="19050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andwich, snack food, food&#10;&#10;Description automatically generated" id="151" name="Google Shape;151;p2"/>
          <p:cNvPicPr preferRelativeResize="0"/>
          <p:nvPr/>
        </p:nvPicPr>
        <p:blipFill rotWithShape="1">
          <a:blip r:embed="rId4">
            <a:alphaModFix/>
          </a:blip>
          <a:srcRect b="10680" l="30010" r="13828" t="17091"/>
          <a:stretch/>
        </p:blipFill>
        <p:spPr>
          <a:xfrm>
            <a:off x="8418562" y="3429000"/>
            <a:ext cx="3554953" cy="30472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andwich, food, snack food, plate&#10;&#10;Description automatically generated" id="152" name="Google Shape;152;p2"/>
          <p:cNvPicPr preferRelativeResize="0"/>
          <p:nvPr/>
        </p:nvPicPr>
        <p:blipFill rotWithShape="1">
          <a:blip r:embed="rId5">
            <a:alphaModFix/>
          </a:blip>
          <a:srcRect b="16542" l="16677" r="15535" t="14334"/>
          <a:stretch/>
        </p:blipFill>
        <p:spPr>
          <a:xfrm>
            <a:off x="-523271" y="3429000"/>
            <a:ext cx="4539450" cy="3086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andwich, food, snack food, half&#10;&#10;Description automatically generated" id="153" name="Google Shape;153;p2"/>
          <p:cNvPicPr preferRelativeResize="0"/>
          <p:nvPr/>
        </p:nvPicPr>
        <p:blipFill rotWithShape="1">
          <a:blip r:embed="rId6">
            <a:alphaModFix/>
          </a:blip>
          <a:srcRect b="15965" l="26401" r="25420" t="17087"/>
          <a:stretch/>
        </p:blipFill>
        <p:spPr>
          <a:xfrm>
            <a:off x="4016179" y="2934890"/>
            <a:ext cx="4159640" cy="3853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154" name="Google Shape;154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10199" y="301986"/>
            <a:ext cx="1371600" cy="12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2022-11-03T18:15:03Z</dcterms:created>
  <dc:creator>Microsoft Office User</dc:creator>
</cp:coreProperties>
</file>